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28"/>
  </p:notesMasterIdLst>
  <p:handoutMasterIdLst>
    <p:handoutMasterId r:id="rId29"/>
  </p:handoutMasterIdLst>
  <p:sldIdLst>
    <p:sldId id="293" r:id="rId6"/>
    <p:sldId id="303" r:id="rId7"/>
    <p:sldId id="601" r:id="rId8"/>
    <p:sldId id="307" r:id="rId9"/>
    <p:sldId id="607" r:id="rId10"/>
    <p:sldId id="337" r:id="rId11"/>
    <p:sldId id="602" r:id="rId12"/>
    <p:sldId id="604" r:id="rId13"/>
    <p:sldId id="348" r:id="rId14"/>
    <p:sldId id="349" r:id="rId15"/>
    <p:sldId id="614" r:id="rId16"/>
    <p:sldId id="603" r:id="rId17"/>
    <p:sldId id="609" r:id="rId18"/>
    <p:sldId id="615" r:id="rId19"/>
    <p:sldId id="616" r:id="rId20"/>
    <p:sldId id="404" r:id="rId21"/>
    <p:sldId id="406" r:id="rId22"/>
    <p:sldId id="412" r:id="rId23"/>
    <p:sldId id="414" r:id="rId24"/>
    <p:sldId id="569" r:id="rId25"/>
    <p:sldId id="617" r:id="rId26"/>
    <p:sldId id="366" r:id="rId27"/>
  </p:sldIdLst>
  <p:sldSz cx="6858000" cy="51435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 userDrawn="1">
          <p15:clr>
            <a:srgbClr val="A4A3A4"/>
          </p15:clr>
        </p15:guide>
        <p15:guide id="2" pos="232" userDrawn="1">
          <p15:clr>
            <a:srgbClr val="A4A3A4"/>
          </p15:clr>
        </p15:guide>
        <p15:guide id="3" orient="horz" pos="2958" userDrawn="1">
          <p15:clr>
            <a:srgbClr val="A4A3A4"/>
          </p15:clr>
        </p15:guide>
        <p15:guide id="4" pos="4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85"/>
    <a:srgbClr val="000000"/>
    <a:srgbClr val="602365"/>
    <a:srgbClr val="642469"/>
    <a:srgbClr val="00516A"/>
    <a:srgbClr val="FFFFFF"/>
    <a:srgbClr val="EDEDED"/>
    <a:srgbClr val="A2D5F4"/>
    <a:srgbClr val="00A2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DED7D-F202-4438-BBFC-A87829B14A89}" v="18" dt="2024-11-25T14:59:23.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7032" autoAdjust="0"/>
  </p:normalViewPr>
  <p:slideViewPr>
    <p:cSldViewPr snapToGrid="0" snapToObjects="1" showGuides="1">
      <p:cViewPr varScale="1">
        <p:scale>
          <a:sx n="65" d="100"/>
          <a:sy n="65" d="100"/>
        </p:scale>
        <p:origin x="1728" y="56"/>
      </p:cViewPr>
      <p:guideLst>
        <p:guide orient="horz" pos="259"/>
        <p:guide pos="232"/>
        <p:guide orient="horz" pos="2958"/>
        <p:guide pos="408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70" d="100"/>
          <a:sy n="70" d="100"/>
        </p:scale>
        <p:origin x="341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Fernie (NHS Healthcare Improvement Scotland)" userId="2c57b856-885a-4c74-864e-021579a90e0c" providerId="ADAL" clId="{86EDED7D-F202-4438-BBFC-A87829B14A89}"/>
    <pc:docChg chg="undo redo custSel addSld delSld modSld sldOrd">
      <pc:chgData name="George Fernie (NHS Healthcare Improvement Scotland)" userId="2c57b856-885a-4c74-864e-021579a90e0c" providerId="ADAL" clId="{86EDED7D-F202-4438-BBFC-A87829B14A89}" dt="2024-11-25T15:05:24.367" v="3571"/>
      <pc:docMkLst>
        <pc:docMk/>
      </pc:docMkLst>
      <pc:sldChg chg="modSp mod">
        <pc:chgData name="George Fernie (NHS Healthcare Improvement Scotland)" userId="2c57b856-885a-4c74-864e-021579a90e0c" providerId="ADAL" clId="{86EDED7D-F202-4438-BBFC-A87829B14A89}" dt="2024-11-23T14:47:48.699" v="185" actId="1036"/>
        <pc:sldMkLst>
          <pc:docMk/>
          <pc:sldMk cId="758737247" sldId="293"/>
        </pc:sldMkLst>
        <pc:spChg chg="mod">
          <ac:chgData name="George Fernie (NHS Healthcare Improvement Scotland)" userId="2c57b856-885a-4c74-864e-021579a90e0c" providerId="ADAL" clId="{86EDED7D-F202-4438-BBFC-A87829B14A89}" dt="2024-11-23T14:46:05.065" v="125" actId="1036"/>
          <ac:spMkLst>
            <pc:docMk/>
            <pc:sldMk cId="758737247" sldId="293"/>
            <ac:spMk id="6" creationId="{00000000-0000-0000-0000-000000000000}"/>
          </ac:spMkLst>
        </pc:spChg>
        <pc:spChg chg="mod">
          <ac:chgData name="George Fernie (NHS Healthcare Improvement Scotland)" userId="2c57b856-885a-4c74-864e-021579a90e0c" providerId="ADAL" clId="{86EDED7D-F202-4438-BBFC-A87829B14A89}" dt="2024-11-23T14:47:48.699" v="185" actId="1036"/>
          <ac:spMkLst>
            <pc:docMk/>
            <pc:sldMk cId="758737247" sldId="293"/>
            <ac:spMk id="9" creationId="{00000000-0000-0000-0000-000000000000}"/>
          </ac:spMkLst>
        </pc:spChg>
      </pc:sldChg>
      <pc:sldChg chg="modSp mod">
        <pc:chgData name="George Fernie (NHS Healthcare Improvement Scotland)" userId="2c57b856-885a-4c74-864e-021579a90e0c" providerId="ADAL" clId="{86EDED7D-F202-4438-BBFC-A87829B14A89}" dt="2024-11-25T14:59:23.370" v="3569" actId="20577"/>
        <pc:sldMkLst>
          <pc:docMk/>
          <pc:sldMk cId="1278112400" sldId="303"/>
        </pc:sldMkLst>
        <pc:spChg chg="mod">
          <ac:chgData name="George Fernie (NHS Healthcare Improvement Scotland)" userId="2c57b856-885a-4c74-864e-021579a90e0c" providerId="ADAL" clId="{86EDED7D-F202-4438-BBFC-A87829B14A89}" dt="2024-11-23T14:50:36.337" v="232" actId="20577"/>
          <ac:spMkLst>
            <pc:docMk/>
            <pc:sldMk cId="1278112400" sldId="303"/>
            <ac:spMk id="9" creationId="{00000000-0000-0000-0000-000000000000}"/>
          </ac:spMkLst>
        </pc:spChg>
        <pc:spChg chg="mod">
          <ac:chgData name="George Fernie (NHS Healthcare Improvement Scotland)" userId="2c57b856-885a-4c74-864e-021579a90e0c" providerId="ADAL" clId="{86EDED7D-F202-4438-BBFC-A87829B14A89}" dt="2024-11-25T14:59:23.370" v="3569" actId="20577"/>
          <ac:spMkLst>
            <pc:docMk/>
            <pc:sldMk cId="1278112400" sldId="303"/>
            <ac:spMk id="10" creationId="{00000000-0000-0000-0000-000000000000}"/>
          </ac:spMkLst>
        </pc:spChg>
      </pc:sldChg>
      <pc:sldChg chg="modSp mod">
        <pc:chgData name="George Fernie (NHS Healthcare Improvement Scotland)" userId="2c57b856-885a-4c74-864e-021579a90e0c" providerId="ADAL" clId="{86EDED7D-F202-4438-BBFC-A87829B14A89}" dt="2024-11-24T11:47:32.185" v="904" actId="1037"/>
        <pc:sldMkLst>
          <pc:docMk/>
          <pc:sldMk cId="2085299184" sldId="307"/>
        </pc:sldMkLst>
        <pc:spChg chg="mod">
          <ac:chgData name="George Fernie (NHS Healthcare Improvement Scotland)" userId="2c57b856-885a-4c74-864e-021579a90e0c" providerId="ADAL" clId="{86EDED7D-F202-4438-BBFC-A87829B14A89}" dt="2024-11-24T11:47:32.185" v="904" actId="1037"/>
          <ac:spMkLst>
            <pc:docMk/>
            <pc:sldMk cId="2085299184" sldId="307"/>
            <ac:spMk id="14" creationId="{00000000-0000-0000-0000-000000000000}"/>
          </ac:spMkLst>
        </pc:spChg>
      </pc:sldChg>
      <pc:sldChg chg="del">
        <pc:chgData name="George Fernie (NHS Healthcare Improvement Scotland)" userId="2c57b856-885a-4c74-864e-021579a90e0c" providerId="ADAL" clId="{86EDED7D-F202-4438-BBFC-A87829B14A89}" dt="2024-11-24T12:20:34.604" v="1168" actId="47"/>
        <pc:sldMkLst>
          <pc:docMk/>
          <pc:sldMk cId="2727258680" sldId="338"/>
        </pc:sldMkLst>
      </pc:sldChg>
      <pc:sldChg chg="del">
        <pc:chgData name="George Fernie (NHS Healthcare Improvement Scotland)" userId="2c57b856-885a-4c74-864e-021579a90e0c" providerId="ADAL" clId="{86EDED7D-F202-4438-BBFC-A87829B14A89}" dt="2024-11-24T12:20:34.604" v="1168" actId="47"/>
        <pc:sldMkLst>
          <pc:docMk/>
          <pc:sldMk cId="1639537548" sldId="339"/>
        </pc:sldMkLst>
      </pc:sldChg>
      <pc:sldChg chg="del">
        <pc:chgData name="George Fernie (NHS Healthcare Improvement Scotland)" userId="2c57b856-885a-4c74-864e-021579a90e0c" providerId="ADAL" clId="{86EDED7D-F202-4438-BBFC-A87829B14A89}" dt="2024-11-24T12:20:34.604" v="1168" actId="47"/>
        <pc:sldMkLst>
          <pc:docMk/>
          <pc:sldMk cId="2688215219" sldId="340"/>
        </pc:sldMkLst>
      </pc:sldChg>
      <pc:sldChg chg="del">
        <pc:chgData name="George Fernie (NHS Healthcare Improvement Scotland)" userId="2c57b856-885a-4c74-864e-021579a90e0c" providerId="ADAL" clId="{86EDED7D-F202-4438-BBFC-A87829B14A89}" dt="2024-11-24T12:20:34.604" v="1168" actId="47"/>
        <pc:sldMkLst>
          <pc:docMk/>
          <pc:sldMk cId="0" sldId="342"/>
        </pc:sldMkLst>
      </pc:sldChg>
      <pc:sldChg chg="del">
        <pc:chgData name="George Fernie (NHS Healthcare Improvement Scotland)" userId="2c57b856-885a-4c74-864e-021579a90e0c" providerId="ADAL" clId="{86EDED7D-F202-4438-BBFC-A87829B14A89}" dt="2024-11-24T12:20:34.604" v="1168" actId="47"/>
        <pc:sldMkLst>
          <pc:docMk/>
          <pc:sldMk cId="0" sldId="343"/>
        </pc:sldMkLst>
      </pc:sldChg>
      <pc:sldChg chg="del">
        <pc:chgData name="George Fernie (NHS Healthcare Improvement Scotland)" userId="2c57b856-885a-4c74-864e-021579a90e0c" providerId="ADAL" clId="{86EDED7D-F202-4438-BBFC-A87829B14A89}" dt="2024-11-24T12:20:34.604" v="1168" actId="47"/>
        <pc:sldMkLst>
          <pc:docMk/>
          <pc:sldMk cId="0" sldId="344"/>
        </pc:sldMkLst>
      </pc:sldChg>
      <pc:sldChg chg="del">
        <pc:chgData name="George Fernie (NHS Healthcare Improvement Scotland)" userId="2c57b856-885a-4c74-864e-021579a90e0c" providerId="ADAL" clId="{86EDED7D-F202-4438-BBFC-A87829B14A89}" dt="2024-11-24T12:20:34.604" v="1168" actId="47"/>
        <pc:sldMkLst>
          <pc:docMk/>
          <pc:sldMk cId="0" sldId="345"/>
        </pc:sldMkLst>
      </pc:sldChg>
      <pc:sldChg chg="del">
        <pc:chgData name="George Fernie (NHS Healthcare Improvement Scotland)" userId="2c57b856-885a-4c74-864e-021579a90e0c" providerId="ADAL" clId="{86EDED7D-F202-4438-BBFC-A87829B14A89}" dt="2024-11-24T12:20:34.604" v="1168" actId="47"/>
        <pc:sldMkLst>
          <pc:docMk/>
          <pc:sldMk cId="0" sldId="346"/>
        </pc:sldMkLst>
      </pc:sldChg>
      <pc:sldChg chg="del">
        <pc:chgData name="George Fernie (NHS Healthcare Improvement Scotland)" userId="2c57b856-885a-4c74-864e-021579a90e0c" providerId="ADAL" clId="{86EDED7D-F202-4438-BBFC-A87829B14A89}" dt="2024-11-23T14:52:16.039" v="246" actId="47"/>
        <pc:sldMkLst>
          <pc:docMk/>
          <pc:sldMk cId="0" sldId="347"/>
        </pc:sldMkLst>
      </pc:sldChg>
      <pc:sldChg chg="ord">
        <pc:chgData name="George Fernie (NHS Healthcare Improvement Scotland)" userId="2c57b856-885a-4c74-864e-021579a90e0c" providerId="ADAL" clId="{86EDED7D-F202-4438-BBFC-A87829B14A89}" dt="2024-11-24T11:24:04.457" v="798"/>
        <pc:sldMkLst>
          <pc:docMk/>
          <pc:sldMk cId="0" sldId="348"/>
        </pc:sldMkLst>
      </pc:sldChg>
      <pc:sldChg chg="modSp mod ord">
        <pc:chgData name="George Fernie (NHS Healthcare Improvement Scotland)" userId="2c57b856-885a-4c74-864e-021579a90e0c" providerId="ADAL" clId="{86EDED7D-F202-4438-BBFC-A87829B14A89}" dt="2024-11-24T11:43:54.994" v="826" actId="113"/>
        <pc:sldMkLst>
          <pc:docMk/>
          <pc:sldMk cId="0" sldId="349"/>
        </pc:sldMkLst>
        <pc:spChg chg="mod">
          <ac:chgData name="George Fernie (NHS Healthcare Improvement Scotland)" userId="2c57b856-885a-4c74-864e-021579a90e0c" providerId="ADAL" clId="{86EDED7D-F202-4438-BBFC-A87829B14A89}" dt="2024-11-24T11:43:54.994" v="826" actId="113"/>
          <ac:spMkLst>
            <pc:docMk/>
            <pc:sldMk cId="0" sldId="349"/>
            <ac:spMk id="2" creationId="{00000000-0000-0000-0000-000000000000}"/>
          </ac:spMkLst>
        </pc:spChg>
      </pc:sldChg>
      <pc:sldChg chg="del">
        <pc:chgData name="George Fernie (NHS Healthcare Improvement Scotland)" userId="2c57b856-885a-4c74-864e-021579a90e0c" providerId="ADAL" clId="{86EDED7D-F202-4438-BBFC-A87829B14A89}" dt="2024-11-24T12:20:34.604" v="1168" actId="47"/>
        <pc:sldMkLst>
          <pc:docMk/>
          <pc:sldMk cId="338483518" sldId="350"/>
        </pc:sldMkLst>
      </pc:sldChg>
      <pc:sldChg chg="del">
        <pc:chgData name="George Fernie (NHS Healthcare Improvement Scotland)" userId="2c57b856-885a-4c74-864e-021579a90e0c" providerId="ADAL" clId="{86EDED7D-F202-4438-BBFC-A87829B14A89}" dt="2024-11-24T12:20:34.604" v="1168" actId="47"/>
        <pc:sldMkLst>
          <pc:docMk/>
          <pc:sldMk cId="0" sldId="351"/>
        </pc:sldMkLst>
      </pc:sldChg>
      <pc:sldChg chg="del">
        <pc:chgData name="George Fernie (NHS Healthcare Improvement Scotland)" userId="2c57b856-885a-4c74-864e-021579a90e0c" providerId="ADAL" clId="{86EDED7D-F202-4438-BBFC-A87829B14A89}" dt="2024-11-24T12:20:34.604" v="1168" actId="47"/>
        <pc:sldMkLst>
          <pc:docMk/>
          <pc:sldMk cId="1659243940" sldId="353"/>
        </pc:sldMkLst>
      </pc:sldChg>
      <pc:sldChg chg="del">
        <pc:chgData name="George Fernie (NHS Healthcare Improvement Scotland)" userId="2c57b856-885a-4c74-864e-021579a90e0c" providerId="ADAL" clId="{86EDED7D-F202-4438-BBFC-A87829B14A89}" dt="2024-11-24T12:20:34.604" v="1168" actId="47"/>
        <pc:sldMkLst>
          <pc:docMk/>
          <pc:sldMk cId="293187320" sldId="354"/>
        </pc:sldMkLst>
      </pc:sldChg>
      <pc:sldChg chg="del">
        <pc:chgData name="George Fernie (NHS Healthcare Improvement Scotland)" userId="2c57b856-885a-4c74-864e-021579a90e0c" providerId="ADAL" clId="{86EDED7D-F202-4438-BBFC-A87829B14A89}" dt="2024-11-24T12:20:34.604" v="1168" actId="47"/>
        <pc:sldMkLst>
          <pc:docMk/>
          <pc:sldMk cId="952471020" sldId="355"/>
        </pc:sldMkLst>
      </pc:sldChg>
      <pc:sldChg chg="del">
        <pc:chgData name="George Fernie (NHS Healthcare Improvement Scotland)" userId="2c57b856-885a-4c74-864e-021579a90e0c" providerId="ADAL" clId="{86EDED7D-F202-4438-BBFC-A87829B14A89}" dt="2024-11-24T12:20:34.604" v="1168" actId="47"/>
        <pc:sldMkLst>
          <pc:docMk/>
          <pc:sldMk cId="2554613410" sldId="356"/>
        </pc:sldMkLst>
      </pc:sldChg>
      <pc:sldChg chg="del">
        <pc:chgData name="George Fernie (NHS Healthcare Improvement Scotland)" userId="2c57b856-885a-4c74-864e-021579a90e0c" providerId="ADAL" clId="{86EDED7D-F202-4438-BBFC-A87829B14A89}" dt="2024-11-24T12:20:34.604" v="1168" actId="47"/>
        <pc:sldMkLst>
          <pc:docMk/>
          <pc:sldMk cId="273677541" sldId="357"/>
        </pc:sldMkLst>
      </pc:sldChg>
      <pc:sldChg chg="del">
        <pc:chgData name="George Fernie (NHS Healthcare Improvement Scotland)" userId="2c57b856-885a-4c74-864e-021579a90e0c" providerId="ADAL" clId="{86EDED7D-F202-4438-BBFC-A87829B14A89}" dt="2024-11-24T12:20:34.604" v="1168" actId="47"/>
        <pc:sldMkLst>
          <pc:docMk/>
          <pc:sldMk cId="3704505666" sldId="359"/>
        </pc:sldMkLst>
      </pc:sldChg>
      <pc:sldChg chg="del">
        <pc:chgData name="George Fernie (NHS Healthcare Improvement Scotland)" userId="2c57b856-885a-4c74-864e-021579a90e0c" providerId="ADAL" clId="{86EDED7D-F202-4438-BBFC-A87829B14A89}" dt="2024-11-24T12:20:34.604" v="1168" actId="47"/>
        <pc:sldMkLst>
          <pc:docMk/>
          <pc:sldMk cId="300342126" sldId="360"/>
        </pc:sldMkLst>
      </pc:sldChg>
      <pc:sldChg chg="del">
        <pc:chgData name="George Fernie (NHS Healthcare Improvement Scotland)" userId="2c57b856-885a-4c74-864e-021579a90e0c" providerId="ADAL" clId="{86EDED7D-F202-4438-BBFC-A87829B14A89}" dt="2024-11-24T12:20:34.604" v="1168" actId="47"/>
        <pc:sldMkLst>
          <pc:docMk/>
          <pc:sldMk cId="3050998404" sldId="361"/>
        </pc:sldMkLst>
      </pc:sldChg>
      <pc:sldChg chg="del">
        <pc:chgData name="George Fernie (NHS Healthcare Improvement Scotland)" userId="2c57b856-885a-4c74-864e-021579a90e0c" providerId="ADAL" clId="{86EDED7D-F202-4438-BBFC-A87829B14A89}" dt="2024-11-24T12:20:34.604" v="1168" actId="47"/>
        <pc:sldMkLst>
          <pc:docMk/>
          <pc:sldMk cId="3998954802" sldId="362"/>
        </pc:sldMkLst>
      </pc:sldChg>
      <pc:sldChg chg="del">
        <pc:chgData name="George Fernie (NHS Healthcare Improvement Scotland)" userId="2c57b856-885a-4c74-864e-021579a90e0c" providerId="ADAL" clId="{86EDED7D-F202-4438-BBFC-A87829B14A89}" dt="2024-11-24T12:20:34.604" v="1168" actId="47"/>
        <pc:sldMkLst>
          <pc:docMk/>
          <pc:sldMk cId="386727016" sldId="363"/>
        </pc:sldMkLst>
      </pc:sldChg>
      <pc:sldChg chg="del">
        <pc:chgData name="George Fernie (NHS Healthcare Improvement Scotland)" userId="2c57b856-885a-4c74-864e-021579a90e0c" providerId="ADAL" clId="{86EDED7D-F202-4438-BBFC-A87829B14A89}" dt="2024-11-24T12:20:34.604" v="1168" actId="47"/>
        <pc:sldMkLst>
          <pc:docMk/>
          <pc:sldMk cId="3044816280" sldId="364"/>
        </pc:sldMkLst>
      </pc:sldChg>
      <pc:sldChg chg="del">
        <pc:chgData name="George Fernie (NHS Healthcare Improvement Scotland)" userId="2c57b856-885a-4c74-864e-021579a90e0c" providerId="ADAL" clId="{86EDED7D-F202-4438-BBFC-A87829B14A89}" dt="2024-11-24T12:20:34.604" v="1168" actId="47"/>
        <pc:sldMkLst>
          <pc:docMk/>
          <pc:sldMk cId="167454914" sldId="365"/>
        </pc:sldMkLst>
      </pc:sldChg>
      <pc:sldChg chg="del">
        <pc:chgData name="George Fernie (NHS Healthcare Improvement Scotland)" userId="2c57b856-885a-4c74-864e-021579a90e0c" providerId="ADAL" clId="{86EDED7D-F202-4438-BBFC-A87829B14A89}" dt="2024-11-24T12:20:34.604" v="1168" actId="47"/>
        <pc:sldMkLst>
          <pc:docMk/>
          <pc:sldMk cId="2710939726" sldId="367"/>
        </pc:sldMkLst>
      </pc:sldChg>
      <pc:sldChg chg="del">
        <pc:chgData name="George Fernie (NHS Healthcare Improvement Scotland)" userId="2c57b856-885a-4c74-864e-021579a90e0c" providerId="ADAL" clId="{86EDED7D-F202-4438-BBFC-A87829B14A89}" dt="2024-11-24T12:20:34.604" v="1168" actId="47"/>
        <pc:sldMkLst>
          <pc:docMk/>
          <pc:sldMk cId="3866898473" sldId="368"/>
        </pc:sldMkLst>
      </pc:sldChg>
      <pc:sldChg chg="add">
        <pc:chgData name="George Fernie (NHS Healthcare Improvement Scotland)" userId="2c57b856-885a-4c74-864e-021579a90e0c" providerId="ADAL" clId="{86EDED7D-F202-4438-BBFC-A87829B14A89}" dt="2024-11-24T12:21:29.486" v="1169"/>
        <pc:sldMkLst>
          <pc:docMk/>
          <pc:sldMk cId="4165258917" sldId="404"/>
        </pc:sldMkLst>
      </pc:sldChg>
      <pc:sldChg chg="add">
        <pc:chgData name="George Fernie (NHS Healthcare Improvement Scotland)" userId="2c57b856-885a-4c74-864e-021579a90e0c" providerId="ADAL" clId="{86EDED7D-F202-4438-BBFC-A87829B14A89}" dt="2024-11-24T12:21:29.486" v="1169"/>
        <pc:sldMkLst>
          <pc:docMk/>
          <pc:sldMk cId="748199074" sldId="406"/>
        </pc:sldMkLst>
      </pc:sldChg>
      <pc:sldChg chg="addSp delSp modSp add del mod">
        <pc:chgData name="George Fernie (NHS Healthcare Improvement Scotland)" userId="2c57b856-885a-4c74-864e-021579a90e0c" providerId="ADAL" clId="{86EDED7D-F202-4438-BBFC-A87829B14A89}" dt="2024-11-25T13:34:26.652" v="2385" actId="1036"/>
        <pc:sldMkLst>
          <pc:docMk/>
          <pc:sldMk cId="4258300600" sldId="412"/>
        </pc:sldMkLst>
        <pc:spChg chg="mod">
          <ac:chgData name="George Fernie (NHS Healthcare Improvement Scotland)" userId="2c57b856-885a-4c74-864e-021579a90e0c" providerId="ADAL" clId="{86EDED7D-F202-4438-BBFC-A87829B14A89}" dt="2024-11-25T13:25:13.572" v="2222" actId="207"/>
          <ac:spMkLst>
            <pc:docMk/>
            <pc:sldMk cId="4258300600" sldId="412"/>
            <ac:spMk id="7" creationId="{00000000-0000-0000-0000-000000000000}"/>
          </ac:spMkLst>
        </pc:spChg>
        <pc:graphicFrameChg chg="add del mod modGraphic">
          <ac:chgData name="George Fernie (NHS Healthcare Improvement Scotland)" userId="2c57b856-885a-4c74-864e-021579a90e0c" providerId="ADAL" clId="{86EDED7D-F202-4438-BBFC-A87829B14A89}" dt="2024-11-25T13:34:11.438" v="2373" actId="478"/>
          <ac:graphicFrameMkLst>
            <pc:docMk/>
            <pc:sldMk cId="4258300600" sldId="412"/>
            <ac:graphicFrameMk id="2" creationId="{E6F96B30-40D9-33EE-3052-90D8F8AD51A4}"/>
          </ac:graphicFrameMkLst>
        </pc:graphicFrameChg>
        <pc:graphicFrameChg chg="mod modGraphic">
          <ac:chgData name="George Fernie (NHS Healthcare Improvement Scotland)" userId="2c57b856-885a-4c74-864e-021579a90e0c" providerId="ADAL" clId="{86EDED7D-F202-4438-BBFC-A87829B14A89}" dt="2024-11-25T13:34:26.652" v="2385" actId="1036"/>
          <ac:graphicFrameMkLst>
            <pc:docMk/>
            <pc:sldMk cId="4258300600" sldId="412"/>
            <ac:graphicFrameMk id="8" creationId="{00000000-0000-0000-0000-000000000000}"/>
          </ac:graphicFrameMkLst>
        </pc:graphicFrameChg>
        <pc:graphicFrameChg chg="mod modGraphic">
          <ac:chgData name="George Fernie (NHS Healthcare Improvement Scotland)" userId="2c57b856-885a-4c74-864e-021579a90e0c" providerId="ADAL" clId="{86EDED7D-F202-4438-BBFC-A87829B14A89}" dt="2024-11-25T13:34:26.652" v="2385" actId="1036"/>
          <ac:graphicFrameMkLst>
            <pc:docMk/>
            <pc:sldMk cId="4258300600" sldId="412"/>
            <ac:graphicFrameMk id="10" creationId="{00000000-0000-0000-0000-000000000000}"/>
          </ac:graphicFrameMkLst>
        </pc:graphicFrameChg>
      </pc:sldChg>
      <pc:sldChg chg="add del">
        <pc:chgData name="George Fernie (NHS Healthcare Improvement Scotland)" userId="2c57b856-885a-4c74-864e-021579a90e0c" providerId="ADAL" clId="{86EDED7D-F202-4438-BBFC-A87829B14A89}" dt="2024-11-24T12:26:52.872" v="1172"/>
        <pc:sldMkLst>
          <pc:docMk/>
          <pc:sldMk cId="4009437496" sldId="414"/>
        </pc:sldMkLst>
      </pc:sldChg>
      <pc:sldChg chg="add del setBg">
        <pc:chgData name="George Fernie (NHS Healthcare Improvement Scotland)" userId="2c57b856-885a-4c74-864e-021579a90e0c" providerId="ADAL" clId="{86EDED7D-F202-4438-BBFC-A87829B14A89}" dt="2024-11-25T09:09:24.999" v="1184" actId="47"/>
        <pc:sldMkLst>
          <pc:docMk/>
          <pc:sldMk cId="499764184" sldId="568"/>
        </pc:sldMkLst>
      </pc:sldChg>
      <pc:sldChg chg="add">
        <pc:chgData name="George Fernie (NHS Healthcare Improvement Scotland)" userId="2c57b856-885a-4c74-864e-021579a90e0c" providerId="ADAL" clId="{86EDED7D-F202-4438-BBFC-A87829B14A89}" dt="2024-11-25T14:24:29.220" v="2386"/>
        <pc:sldMkLst>
          <pc:docMk/>
          <pc:sldMk cId="360559348" sldId="569"/>
        </pc:sldMkLst>
      </pc:sldChg>
      <pc:sldChg chg="add ord">
        <pc:chgData name="George Fernie (NHS Healthcare Improvement Scotland)" userId="2c57b856-885a-4c74-864e-021579a90e0c" providerId="ADAL" clId="{86EDED7D-F202-4438-BBFC-A87829B14A89}" dt="2024-11-24T11:23:51.345" v="796"/>
        <pc:sldMkLst>
          <pc:docMk/>
          <pc:sldMk cId="4123653228" sldId="601"/>
        </pc:sldMkLst>
      </pc:sldChg>
      <pc:sldChg chg="modSp add mod">
        <pc:chgData name="George Fernie (NHS Healthcare Improvement Scotland)" userId="2c57b856-885a-4c74-864e-021579a90e0c" providerId="ADAL" clId="{86EDED7D-F202-4438-BBFC-A87829B14A89}" dt="2024-11-24T11:47:15.004" v="880" actId="1036"/>
        <pc:sldMkLst>
          <pc:docMk/>
          <pc:sldMk cId="2880367419" sldId="602"/>
        </pc:sldMkLst>
        <pc:spChg chg="mod">
          <ac:chgData name="George Fernie (NHS Healthcare Improvement Scotland)" userId="2c57b856-885a-4c74-864e-021579a90e0c" providerId="ADAL" clId="{86EDED7D-F202-4438-BBFC-A87829B14A89}" dt="2024-11-23T14:53:07.602" v="265" actId="20577"/>
          <ac:spMkLst>
            <pc:docMk/>
            <pc:sldMk cId="2880367419" sldId="602"/>
            <ac:spMk id="11" creationId="{00000000-0000-0000-0000-000000000000}"/>
          </ac:spMkLst>
        </pc:spChg>
        <pc:spChg chg="mod">
          <ac:chgData name="George Fernie (NHS Healthcare Improvement Scotland)" userId="2c57b856-885a-4c74-864e-021579a90e0c" providerId="ADAL" clId="{86EDED7D-F202-4438-BBFC-A87829B14A89}" dt="2024-11-24T11:47:15.004" v="880" actId="1036"/>
          <ac:spMkLst>
            <pc:docMk/>
            <pc:sldMk cId="2880367419" sldId="602"/>
            <ac:spMk id="14" creationId="{00000000-0000-0000-0000-000000000000}"/>
          </ac:spMkLst>
        </pc:spChg>
      </pc:sldChg>
      <pc:sldChg chg="addSp modSp new mod ord">
        <pc:chgData name="George Fernie (NHS Healthcare Improvement Scotland)" userId="2c57b856-885a-4c74-864e-021579a90e0c" providerId="ADAL" clId="{86EDED7D-F202-4438-BBFC-A87829B14A89}" dt="2024-11-25T14:34:23.623" v="2667" actId="1036"/>
        <pc:sldMkLst>
          <pc:docMk/>
          <pc:sldMk cId="1181045677" sldId="603"/>
        </pc:sldMkLst>
        <pc:spChg chg="add mod">
          <ac:chgData name="George Fernie (NHS Healthcare Improvement Scotland)" userId="2c57b856-885a-4c74-864e-021579a90e0c" providerId="ADAL" clId="{86EDED7D-F202-4438-BBFC-A87829B14A89}" dt="2024-11-25T14:34:23.623" v="2667" actId="1036"/>
          <ac:spMkLst>
            <pc:docMk/>
            <pc:sldMk cId="1181045677" sldId="603"/>
            <ac:spMk id="3" creationId="{32DE22BB-998F-D5DE-C519-6E954629CD3A}"/>
          </ac:spMkLst>
        </pc:spChg>
      </pc:sldChg>
      <pc:sldChg chg="new del">
        <pc:chgData name="George Fernie (NHS Healthcare Improvement Scotland)" userId="2c57b856-885a-4c74-864e-021579a90e0c" providerId="ADAL" clId="{86EDED7D-F202-4438-BBFC-A87829B14A89}" dt="2024-11-23T17:38:52.613" v="664" actId="680"/>
        <pc:sldMkLst>
          <pc:docMk/>
          <pc:sldMk cId="1553697357" sldId="604"/>
        </pc:sldMkLst>
      </pc:sldChg>
      <pc:sldChg chg="addSp new mod ord">
        <pc:chgData name="George Fernie (NHS Healthcare Improvement Scotland)" userId="2c57b856-885a-4c74-864e-021579a90e0c" providerId="ADAL" clId="{86EDED7D-F202-4438-BBFC-A87829B14A89}" dt="2024-11-24T11:44:21.818" v="828"/>
        <pc:sldMkLst>
          <pc:docMk/>
          <pc:sldMk cId="2600238667" sldId="604"/>
        </pc:sldMkLst>
        <pc:picChg chg="add">
          <ac:chgData name="George Fernie (NHS Healthcare Improvement Scotland)" userId="2c57b856-885a-4c74-864e-021579a90e0c" providerId="ADAL" clId="{86EDED7D-F202-4438-BBFC-A87829B14A89}" dt="2024-11-23T17:39:03.817" v="666" actId="22"/>
          <ac:picMkLst>
            <pc:docMk/>
            <pc:sldMk cId="2600238667" sldId="604"/>
            <ac:picMk id="3" creationId="{6D9A6E57-483F-CFBA-91EA-8D27B4B1450F}"/>
          </ac:picMkLst>
        </pc:picChg>
      </pc:sldChg>
      <pc:sldChg chg="addSp modSp new ord">
        <pc:chgData name="George Fernie (NHS Healthcare Improvement Scotland)" userId="2c57b856-885a-4c74-864e-021579a90e0c" providerId="ADAL" clId="{86EDED7D-F202-4438-BBFC-A87829B14A89}" dt="2024-11-25T15:05:24.367" v="3571"/>
        <pc:sldMkLst>
          <pc:docMk/>
          <pc:sldMk cId="1096401701" sldId="605"/>
        </pc:sldMkLst>
        <pc:picChg chg="add mod">
          <ac:chgData name="George Fernie (NHS Healthcare Improvement Scotland)" userId="2c57b856-885a-4c74-864e-021579a90e0c" providerId="ADAL" clId="{86EDED7D-F202-4438-BBFC-A87829B14A89}" dt="2024-11-23T21:54:14.744" v="670"/>
          <ac:picMkLst>
            <pc:docMk/>
            <pc:sldMk cId="1096401701" sldId="605"/>
            <ac:picMk id="2" creationId="{EDB5010E-12CD-FFE5-A5B2-B7E51DDE6FDC}"/>
          </ac:picMkLst>
        </pc:picChg>
      </pc:sldChg>
      <pc:sldChg chg="delSp modSp add mod">
        <pc:chgData name="George Fernie (NHS Healthcare Improvement Scotland)" userId="2c57b856-885a-4c74-864e-021579a90e0c" providerId="ADAL" clId="{86EDED7D-F202-4438-BBFC-A87829B14A89}" dt="2024-11-24T12:19:01.003" v="1167" actId="20577"/>
        <pc:sldMkLst>
          <pc:docMk/>
          <pc:sldMk cId="3024176294" sldId="606"/>
        </pc:sldMkLst>
        <pc:spChg chg="mod">
          <ac:chgData name="George Fernie (NHS Healthcare Improvement Scotland)" userId="2c57b856-885a-4c74-864e-021579a90e0c" providerId="ADAL" clId="{86EDED7D-F202-4438-BBFC-A87829B14A89}" dt="2024-11-24T11:24:48.007" v="824" actId="20577"/>
          <ac:spMkLst>
            <pc:docMk/>
            <pc:sldMk cId="3024176294" sldId="606"/>
            <ac:spMk id="3" creationId="{00000000-0000-0000-0000-000000000000}"/>
          </ac:spMkLst>
        </pc:spChg>
        <pc:spChg chg="mod">
          <ac:chgData name="George Fernie (NHS Healthcare Improvement Scotland)" userId="2c57b856-885a-4c74-864e-021579a90e0c" providerId="ADAL" clId="{86EDED7D-F202-4438-BBFC-A87829B14A89}" dt="2024-11-24T12:19:01.003" v="1167" actId="20577"/>
          <ac:spMkLst>
            <pc:docMk/>
            <pc:sldMk cId="3024176294" sldId="606"/>
            <ac:spMk id="4" creationId="{00000000-0000-0000-0000-000000000000}"/>
          </ac:spMkLst>
        </pc:spChg>
        <pc:spChg chg="del">
          <ac:chgData name="George Fernie (NHS Healthcare Improvement Scotland)" userId="2c57b856-885a-4c74-864e-021579a90e0c" providerId="ADAL" clId="{86EDED7D-F202-4438-BBFC-A87829B14A89}" dt="2024-11-24T12:11:32.349" v="990" actId="478"/>
          <ac:spMkLst>
            <pc:docMk/>
            <pc:sldMk cId="3024176294" sldId="606"/>
            <ac:spMk id="5" creationId="{00000000-0000-0000-0000-000000000000}"/>
          </ac:spMkLst>
        </pc:spChg>
      </pc:sldChg>
      <pc:sldChg chg="addSp delSp modSp new mod">
        <pc:chgData name="George Fernie (NHS Healthcare Improvement Scotland)" userId="2c57b856-885a-4c74-864e-021579a90e0c" providerId="ADAL" clId="{86EDED7D-F202-4438-BBFC-A87829B14A89}" dt="2024-11-24T11:53:11.084" v="987" actId="1035"/>
        <pc:sldMkLst>
          <pc:docMk/>
          <pc:sldMk cId="2820171082" sldId="607"/>
        </pc:sldMkLst>
        <pc:spChg chg="add del">
          <ac:chgData name="George Fernie (NHS Healthcare Improvement Scotland)" userId="2c57b856-885a-4c74-864e-021579a90e0c" providerId="ADAL" clId="{86EDED7D-F202-4438-BBFC-A87829B14A89}" dt="2024-11-24T11:51:50.263" v="907" actId="22"/>
          <ac:spMkLst>
            <pc:docMk/>
            <pc:sldMk cId="2820171082" sldId="607"/>
            <ac:spMk id="3" creationId="{EDE50143-582D-60E6-2643-C32F06BAF4A4}"/>
          </ac:spMkLst>
        </pc:spChg>
        <pc:spChg chg="add mod">
          <ac:chgData name="George Fernie (NHS Healthcare Improvement Scotland)" userId="2c57b856-885a-4c74-864e-021579a90e0c" providerId="ADAL" clId="{86EDED7D-F202-4438-BBFC-A87829B14A89}" dt="2024-11-24T11:52:29.132" v="966" actId="14100"/>
          <ac:spMkLst>
            <pc:docMk/>
            <pc:sldMk cId="2820171082" sldId="607"/>
            <ac:spMk id="5" creationId="{45AA4F29-15BA-CF75-B08A-F39BFCDFAC55}"/>
          </ac:spMkLst>
        </pc:spChg>
        <pc:picChg chg="add mod">
          <ac:chgData name="George Fernie (NHS Healthcare Improvement Scotland)" userId="2c57b856-885a-4c74-864e-021579a90e0c" providerId="ADAL" clId="{86EDED7D-F202-4438-BBFC-A87829B14A89}" dt="2024-11-24T11:53:11.084" v="987" actId="1035"/>
          <ac:picMkLst>
            <pc:docMk/>
            <pc:sldMk cId="2820171082" sldId="607"/>
            <ac:picMk id="7" creationId="{0170E5D8-6E6B-46FE-44B3-505BFE455E75}"/>
          </ac:picMkLst>
        </pc:picChg>
      </pc:sldChg>
      <pc:sldChg chg="addSp new mod">
        <pc:chgData name="George Fernie (NHS Healthcare Improvement Scotland)" userId="2c57b856-885a-4c74-864e-021579a90e0c" providerId="ADAL" clId="{86EDED7D-F202-4438-BBFC-A87829B14A89}" dt="2024-11-24T12:09:28.032" v="989" actId="22"/>
        <pc:sldMkLst>
          <pc:docMk/>
          <pc:sldMk cId="3127977242" sldId="608"/>
        </pc:sldMkLst>
        <pc:picChg chg="add">
          <ac:chgData name="George Fernie (NHS Healthcare Improvement Scotland)" userId="2c57b856-885a-4c74-864e-021579a90e0c" providerId="ADAL" clId="{86EDED7D-F202-4438-BBFC-A87829B14A89}" dt="2024-11-24T12:09:28.032" v="989" actId="22"/>
          <ac:picMkLst>
            <pc:docMk/>
            <pc:sldMk cId="3127977242" sldId="608"/>
            <ac:picMk id="3" creationId="{90666C43-9508-E43F-18B0-2BF4847AFF19}"/>
          </ac:picMkLst>
        </pc:picChg>
      </pc:sldChg>
      <pc:sldChg chg="add del">
        <pc:chgData name="George Fernie (NHS Healthcare Improvement Scotland)" userId="2c57b856-885a-4c74-864e-021579a90e0c" providerId="ADAL" clId="{86EDED7D-F202-4438-BBFC-A87829B14A89}" dt="2024-11-24T12:27:03.686" v="1173" actId="47"/>
        <pc:sldMkLst>
          <pc:docMk/>
          <pc:sldMk cId="2055381409" sldId="609"/>
        </pc:sldMkLst>
      </pc:sldChg>
      <pc:sldChg chg="modSp add mod">
        <pc:chgData name="George Fernie (NHS Healthcare Improvement Scotland)" userId="2c57b856-885a-4c74-864e-021579a90e0c" providerId="ADAL" clId="{86EDED7D-F202-4438-BBFC-A87829B14A89}" dt="2024-11-25T14:34:35.586" v="2697" actId="1036"/>
        <pc:sldMkLst>
          <pc:docMk/>
          <pc:sldMk cId="2710671227" sldId="609"/>
        </pc:sldMkLst>
        <pc:spChg chg="mod">
          <ac:chgData name="George Fernie (NHS Healthcare Improvement Scotland)" userId="2c57b856-885a-4c74-864e-021579a90e0c" providerId="ADAL" clId="{86EDED7D-F202-4438-BBFC-A87829B14A89}" dt="2024-11-25T14:34:35.586" v="2697" actId="1036"/>
          <ac:spMkLst>
            <pc:docMk/>
            <pc:sldMk cId="2710671227" sldId="609"/>
            <ac:spMk id="3" creationId="{32DE22BB-998F-D5DE-C519-6E954629CD3A}"/>
          </ac:spMkLst>
        </pc:spChg>
      </pc:sldChg>
      <pc:sldChg chg="add del">
        <pc:chgData name="George Fernie (NHS Healthcare Improvement Scotland)" userId="2c57b856-885a-4c74-864e-021579a90e0c" providerId="ADAL" clId="{86EDED7D-F202-4438-BBFC-A87829B14A89}" dt="2024-11-24T12:25:20.705" v="1171" actId="47"/>
        <pc:sldMkLst>
          <pc:docMk/>
          <pc:sldMk cId="3413773374" sldId="609"/>
        </pc:sldMkLst>
      </pc:sldChg>
      <pc:sldChg chg="add setBg">
        <pc:chgData name="George Fernie (NHS Healthcare Improvement Scotland)" userId="2c57b856-885a-4c74-864e-021579a90e0c" providerId="ADAL" clId="{86EDED7D-F202-4438-BBFC-A87829B14A89}" dt="2024-11-25T09:09:20.049" v="1183"/>
        <pc:sldMkLst>
          <pc:docMk/>
          <pc:sldMk cId="4217056398" sldId="610"/>
        </pc:sldMkLst>
      </pc:sldChg>
      <pc:sldChg chg="addSp delSp modSp new mod">
        <pc:chgData name="George Fernie (NHS Healthcare Improvement Scotland)" userId="2c57b856-885a-4c74-864e-021579a90e0c" providerId="ADAL" clId="{86EDED7D-F202-4438-BBFC-A87829B14A89}" dt="2024-11-25T09:58:12.581" v="1744" actId="1036"/>
        <pc:sldMkLst>
          <pc:docMk/>
          <pc:sldMk cId="1214386241" sldId="611"/>
        </pc:sldMkLst>
        <pc:spChg chg="add del">
          <ac:chgData name="George Fernie (NHS Healthcare Improvement Scotland)" userId="2c57b856-885a-4c74-864e-021579a90e0c" providerId="ADAL" clId="{86EDED7D-F202-4438-BBFC-A87829B14A89}" dt="2024-11-25T09:18:34.684" v="1190" actId="22"/>
          <ac:spMkLst>
            <pc:docMk/>
            <pc:sldMk cId="1214386241" sldId="611"/>
            <ac:spMk id="5" creationId="{A75D4A0D-2C27-4002-0585-0D80F44293E2}"/>
          </ac:spMkLst>
        </pc:spChg>
        <pc:spChg chg="add mod">
          <ac:chgData name="George Fernie (NHS Healthcare Improvement Scotland)" userId="2c57b856-885a-4c74-864e-021579a90e0c" providerId="ADAL" clId="{86EDED7D-F202-4438-BBFC-A87829B14A89}" dt="2024-11-25T09:19:56.162" v="1260" actId="1036"/>
          <ac:spMkLst>
            <pc:docMk/>
            <pc:sldMk cId="1214386241" sldId="611"/>
            <ac:spMk id="7" creationId="{3E2A3D53-696E-0D68-0B6F-8BB3A865D2FD}"/>
          </ac:spMkLst>
        </pc:spChg>
        <pc:spChg chg="add mod">
          <ac:chgData name="George Fernie (NHS Healthcare Improvement Scotland)" userId="2c57b856-885a-4c74-864e-021579a90e0c" providerId="ADAL" clId="{86EDED7D-F202-4438-BBFC-A87829B14A89}" dt="2024-11-25T09:57:27.318" v="1718" actId="1036"/>
          <ac:spMkLst>
            <pc:docMk/>
            <pc:sldMk cId="1214386241" sldId="611"/>
            <ac:spMk id="9" creationId="{CAEF11DD-49BD-4297-E483-FCB436BF7324}"/>
          </ac:spMkLst>
        </pc:spChg>
        <pc:spChg chg="add mod">
          <ac:chgData name="George Fernie (NHS Healthcare Improvement Scotland)" userId="2c57b856-885a-4c74-864e-021579a90e0c" providerId="ADAL" clId="{86EDED7D-F202-4438-BBFC-A87829B14A89}" dt="2024-11-25T09:57:45.560" v="1732" actId="20577"/>
          <ac:spMkLst>
            <pc:docMk/>
            <pc:sldMk cId="1214386241" sldId="611"/>
            <ac:spMk id="11" creationId="{36BB4312-E014-F4AB-F6CF-C67BDDCA5636}"/>
          </ac:spMkLst>
        </pc:spChg>
        <pc:spChg chg="add mod">
          <ac:chgData name="George Fernie (NHS Healthcare Improvement Scotland)" userId="2c57b856-885a-4c74-864e-021579a90e0c" providerId="ADAL" clId="{86EDED7D-F202-4438-BBFC-A87829B14A89}" dt="2024-11-25T09:58:12.581" v="1744" actId="1036"/>
          <ac:spMkLst>
            <pc:docMk/>
            <pc:sldMk cId="1214386241" sldId="611"/>
            <ac:spMk id="13" creationId="{27A70FD2-21CE-7A01-09EB-DED9D7392704}"/>
          </ac:spMkLst>
        </pc:spChg>
        <pc:picChg chg="add mod">
          <ac:chgData name="George Fernie (NHS Healthcare Improvement Scotland)" userId="2c57b856-885a-4c74-864e-021579a90e0c" providerId="ADAL" clId="{86EDED7D-F202-4438-BBFC-A87829B14A89}" dt="2024-11-25T09:57:34.203" v="1731" actId="1035"/>
          <ac:picMkLst>
            <pc:docMk/>
            <pc:sldMk cId="1214386241" sldId="611"/>
            <ac:picMk id="3" creationId="{35EA3EA3-A337-5203-5F3A-ECBB0D67A69A}"/>
          </ac:picMkLst>
        </pc:picChg>
      </pc:sldChg>
      <pc:sldChg chg="addSp delSp modSp new mod">
        <pc:chgData name="George Fernie (NHS Healthcare Improvement Scotland)" userId="2c57b856-885a-4c74-864e-021579a90e0c" providerId="ADAL" clId="{86EDED7D-F202-4438-BBFC-A87829B14A89}" dt="2024-11-25T12:53:33.314" v="1839" actId="122"/>
        <pc:sldMkLst>
          <pc:docMk/>
          <pc:sldMk cId="4147814137" sldId="612"/>
        </pc:sldMkLst>
        <pc:spChg chg="add del">
          <ac:chgData name="George Fernie (NHS Healthcare Improvement Scotland)" userId="2c57b856-885a-4c74-864e-021579a90e0c" providerId="ADAL" clId="{86EDED7D-F202-4438-BBFC-A87829B14A89}" dt="2024-11-25T12:51:19.784" v="1747" actId="478"/>
          <ac:spMkLst>
            <pc:docMk/>
            <pc:sldMk cId="4147814137" sldId="612"/>
            <ac:spMk id="3" creationId="{C6E505B8-3C80-BD8B-5C79-2D1C0615429C}"/>
          </ac:spMkLst>
        </pc:spChg>
        <pc:spChg chg="add mod">
          <ac:chgData name="George Fernie (NHS Healthcare Improvement Scotland)" userId="2c57b856-885a-4c74-864e-021579a90e0c" providerId="ADAL" clId="{86EDED7D-F202-4438-BBFC-A87829B14A89}" dt="2024-11-25T12:53:33.314" v="1839" actId="122"/>
          <ac:spMkLst>
            <pc:docMk/>
            <pc:sldMk cId="4147814137" sldId="612"/>
            <ac:spMk id="5" creationId="{300ED947-1A80-F790-EFF5-5752C2CA9AD1}"/>
          </ac:spMkLst>
        </pc:spChg>
        <pc:picChg chg="add mod">
          <ac:chgData name="George Fernie (NHS Healthcare Improvement Scotland)" userId="2c57b856-885a-4c74-864e-021579a90e0c" providerId="ADAL" clId="{86EDED7D-F202-4438-BBFC-A87829B14A89}" dt="2024-11-25T12:53:24.710" v="1837" actId="1038"/>
          <ac:picMkLst>
            <pc:docMk/>
            <pc:sldMk cId="4147814137" sldId="612"/>
            <ac:picMk id="7" creationId="{E5C51FB7-E9C6-846B-93F9-9F72AD2FF5FF}"/>
          </ac:picMkLst>
        </pc:picChg>
      </pc:sldChg>
      <pc:sldChg chg="addSp delSp modSp new mod">
        <pc:chgData name="George Fernie (NHS Healthcare Improvement Scotland)" userId="2c57b856-885a-4c74-864e-021579a90e0c" providerId="ADAL" clId="{86EDED7D-F202-4438-BBFC-A87829B14A89}" dt="2024-11-25T13:05:50.949" v="2211" actId="1037"/>
        <pc:sldMkLst>
          <pc:docMk/>
          <pc:sldMk cId="3405774033" sldId="613"/>
        </pc:sldMkLst>
        <pc:spChg chg="add del">
          <ac:chgData name="George Fernie (NHS Healthcare Improvement Scotland)" userId="2c57b856-885a-4c74-864e-021579a90e0c" providerId="ADAL" clId="{86EDED7D-F202-4438-BBFC-A87829B14A89}" dt="2024-11-25T12:55:47.205" v="1842" actId="22"/>
          <ac:spMkLst>
            <pc:docMk/>
            <pc:sldMk cId="3405774033" sldId="613"/>
            <ac:spMk id="3" creationId="{7A83B9AF-E127-D262-7F22-24E7B74B523A}"/>
          </ac:spMkLst>
        </pc:spChg>
        <pc:spChg chg="add mod">
          <ac:chgData name="George Fernie (NHS Healthcare Improvement Scotland)" userId="2c57b856-885a-4c74-864e-021579a90e0c" providerId="ADAL" clId="{86EDED7D-F202-4438-BBFC-A87829B14A89}" dt="2024-11-25T12:56:40.235" v="1967" actId="1038"/>
          <ac:spMkLst>
            <pc:docMk/>
            <pc:sldMk cId="3405774033" sldId="613"/>
            <ac:spMk id="5" creationId="{CE43CC97-59C7-5EF8-40C0-D10286D7DC4C}"/>
          </ac:spMkLst>
        </pc:spChg>
        <pc:spChg chg="add del mod">
          <ac:chgData name="George Fernie (NHS Healthcare Improvement Scotland)" userId="2c57b856-885a-4c74-864e-021579a90e0c" providerId="ADAL" clId="{86EDED7D-F202-4438-BBFC-A87829B14A89}" dt="2024-11-25T13:03:51.843" v="2073" actId="478"/>
          <ac:spMkLst>
            <pc:docMk/>
            <pc:sldMk cId="3405774033" sldId="613"/>
            <ac:spMk id="9" creationId="{2E6EEA6C-902A-76F1-8707-79A351DDB276}"/>
          </ac:spMkLst>
        </pc:spChg>
        <pc:spChg chg="add mod">
          <ac:chgData name="George Fernie (NHS Healthcare Improvement Scotland)" userId="2c57b856-885a-4c74-864e-021579a90e0c" providerId="ADAL" clId="{86EDED7D-F202-4438-BBFC-A87829B14A89}" dt="2024-11-25T13:04:13.037" v="2120" actId="20577"/>
          <ac:spMkLst>
            <pc:docMk/>
            <pc:sldMk cId="3405774033" sldId="613"/>
            <ac:spMk id="11" creationId="{E8ABCB8E-ACA8-322A-28E9-152BF78C0184}"/>
          </ac:spMkLst>
        </pc:spChg>
        <pc:spChg chg="add mod">
          <ac:chgData name="George Fernie (NHS Healthcare Improvement Scotland)" userId="2c57b856-885a-4c74-864e-021579a90e0c" providerId="ADAL" clId="{86EDED7D-F202-4438-BBFC-A87829B14A89}" dt="2024-11-25T13:05:08.234" v="2173" actId="1036"/>
          <ac:spMkLst>
            <pc:docMk/>
            <pc:sldMk cId="3405774033" sldId="613"/>
            <ac:spMk id="13" creationId="{8198EB27-C938-14B3-937A-174172CCF395}"/>
          </ac:spMkLst>
        </pc:spChg>
        <pc:picChg chg="add mod">
          <ac:chgData name="George Fernie (NHS Healthcare Improvement Scotland)" userId="2c57b856-885a-4c74-864e-021579a90e0c" providerId="ADAL" clId="{86EDED7D-F202-4438-BBFC-A87829B14A89}" dt="2024-11-25T13:05:50.949" v="2211" actId="1037"/>
          <ac:picMkLst>
            <pc:docMk/>
            <pc:sldMk cId="3405774033" sldId="613"/>
            <ac:picMk id="7" creationId="{F4B8DE7D-F630-A03F-1DFF-623CBCC4B269}"/>
          </ac:picMkLst>
        </pc:picChg>
      </pc:sldChg>
      <pc:sldChg chg="addSp modSp new mod ord">
        <pc:chgData name="George Fernie (NHS Healthcare Improvement Scotland)" userId="2c57b856-885a-4c74-864e-021579a90e0c" providerId="ADAL" clId="{86EDED7D-F202-4438-BBFC-A87829B14A89}" dt="2024-11-25T14:33:58.909" v="2637" actId="1036"/>
        <pc:sldMkLst>
          <pc:docMk/>
          <pc:sldMk cId="4228681402" sldId="614"/>
        </pc:sldMkLst>
        <pc:spChg chg="add mod">
          <ac:chgData name="George Fernie (NHS Healthcare Improvement Scotland)" userId="2c57b856-885a-4c74-864e-021579a90e0c" providerId="ADAL" clId="{86EDED7D-F202-4438-BBFC-A87829B14A89}" dt="2024-11-25T14:33:58.909" v="2637" actId="1036"/>
          <ac:spMkLst>
            <pc:docMk/>
            <pc:sldMk cId="4228681402" sldId="614"/>
            <ac:spMk id="3" creationId="{3A21A8EA-743D-F66E-F17D-25C1917C48F7}"/>
          </ac:spMkLst>
        </pc:spChg>
      </pc:sldChg>
      <pc:sldChg chg="addSp modSp new mod">
        <pc:chgData name="George Fernie (NHS Healthcare Improvement Scotland)" userId="2c57b856-885a-4c74-864e-021579a90e0c" providerId="ADAL" clId="{86EDED7D-F202-4438-BBFC-A87829B14A89}" dt="2024-11-25T14:35:56.861" v="2706" actId="6549"/>
        <pc:sldMkLst>
          <pc:docMk/>
          <pc:sldMk cId="2636100216" sldId="615"/>
        </pc:sldMkLst>
        <pc:spChg chg="add mod">
          <ac:chgData name="George Fernie (NHS Healthcare Improvement Scotland)" userId="2c57b856-885a-4c74-864e-021579a90e0c" providerId="ADAL" clId="{86EDED7D-F202-4438-BBFC-A87829B14A89}" dt="2024-11-25T14:35:56.861" v="2706" actId="6549"/>
          <ac:spMkLst>
            <pc:docMk/>
            <pc:sldMk cId="2636100216" sldId="615"/>
            <ac:spMk id="3" creationId="{E7A45A46-1779-0C9F-CEE4-C23FD4AC681D}"/>
          </ac:spMkLst>
        </pc:spChg>
      </pc:sldChg>
      <pc:sldChg chg="addSp delSp modSp new mod">
        <pc:chgData name="George Fernie (NHS Healthcare Improvement Scotland)" userId="2c57b856-885a-4c74-864e-021579a90e0c" providerId="ADAL" clId="{86EDED7D-F202-4438-BBFC-A87829B14A89}" dt="2024-11-25T14:48:24.414" v="3004" actId="1038"/>
        <pc:sldMkLst>
          <pc:docMk/>
          <pc:sldMk cId="3431573640" sldId="616"/>
        </pc:sldMkLst>
        <pc:spChg chg="add del">
          <ac:chgData name="George Fernie (NHS Healthcare Improvement Scotland)" userId="2c57b856-885a-4c74-864e-021579a90e0c" providerId="ADAL" clId="{86EDED7D-F202-4438-BBFC-A87829B14A89}" dt="2024-11-25T14:42:47.693" v="2709" actId="22"/>
          <ac:spMkLst>
            <pc:docMk/>
            <pc:sldMk cId="3431573640" sldId="616"/>
            <ac:spMk id="3" creationId="{703EE575-6EEE-7998-52E7-F449CD286181}"/>
          </ac:spMkLst>
        </pc:spChg>
        <pc:spChg chg="add del">
          <ac:chgData name="George Fernie (NHS Healthcare Improvement Scotland)" userId="2c57b856-885a-4c74-864e-021579a90e0c" providerId="ADAL" clId="{86EDED7D-F202-4438-BBFC-A87829B14A89}" dt="2024-11-25T14:44:02.512" v="2730" actId="22"/>
          <ac:spMkLst>
            <pc:docMk/>
            <pc:sldMk cId="3431573640" sldId="616"/>
            <ac:spMk id="7" creationId="{86067C3C-59CF-13A6-A1C2-5542B241A99B}"/>
          </ac:spMkLst>
        </pc:spChg>
        <pc:spChg chg="add mod">
          <ac:chgData name="George Fernie (NHS Healthcare Improvement Scotland)" userId="2c57b856-885a-4c74-864e-021579a90e0c" providerId="ADAL" clId="{86EDED7D-F202-4438-BBFC-A87829B14A89}" dt="2024-11-25T14:45:52.379" v="2769" actId="255"/>
          <ac:spMkLst>
            <pc:docMk/>
            <pc:sldMk cId="3431573640" sldId="616"/>
            <ac:spMk id="9" creationId="{36A11ABB-66CA-048F-620E-EBD808501D95}"/>
          </ac:spMkLst>
        </pc:spChg>
        <pc:spChg chg="add mod">
          <ac:chgData name="George Fernie (NHS Healthcare Improvement Scotland)" userId="2c57b856-885a-4c74-864e-021579a90e0c" providerId="ADAL" clId="{86EDED7D-F202-4438-BBFC-A87829B14A89}" dt="2024-11-25T14:46:20.648" v="2834" actId="1037"/>
          <ac:spMkLst>
            <pc:docMk/>
            <pc:sldMk cId="3431573640" sldId="616"/>
            <ac:spMk id="11" creationId="{A019F948-1C68-0979-8224-B65FAD01BF33}"/>
          </ac:spMkLst>
        </pc:spChg>
        <pc:spChg chg="add mod">
          <ac:chgData name="George Fernie (NHS Healthcare Improvement Scotland)" userId="2c57b856-885a-4c74-864e-021579a90e0c" providerId="ADAL" clId="{86EDED7D-F202-4438-BBFC-A87829B14A89}" dt="2024-11-25T14:47:22.837" v="2929" actId="1037"/>
          <ac:spMkLst>
            <pc:docMk/>
            <pc:sldMk cId="3431573640" sldId="616"/>
            <ac:spMk id="13" creationId="{2D6C28B0-6226-6C8C-7ACD-94AAA66493FA}"/>
          </ac:spMkLst>
        </pc:spChg>
        <pc:spChg chg="add mod">
          <ac:chgData name="George Fernie (NHS Healthcare Improvement Scotland)" userId="2c57b856-885a-4c74-864e-021579a90e0c" providerId="ADAL" clId="{86EDED7D-F202-4438-BBFC-A87829B14A89}" dt="2024-11-25T14:48:24.414" v="3004" actId="1038"/>
          <ac:spMkLst>
            <pc:docMk/>
            <pc:sldMk cId="3431573640" sldId="616"/>
            <ac:spMk id="15" creationId="{377EE0DA-C6AC-E770-A356-A1AE6278C51E}"/>
          </ac:spMkLst>
        </pc:spChg>
        <pc:picChg chg="add mod">
          <ac:chgData name="George Fernie (NHS Healthcare Improvement Scotland)" userId="2c57b856-885a-4c74-864e-021579a90e0c" providerId="ADAL" clId="{86EDED7D-F202-4438-BBFC-A87829B14A89}" dt="2024-11-25T14:43:35.224" v="2728" actId="1037"/>
          <ac:picMkLst>
            <pc:docMk/>
            <pc:sldMk cId="3431573640" sldId="616"/>
            <ac:picMk id="5" creationId="{CBC1359D-952C-78FA-7995-91633BCA4C3F}"/>
          </ac:picMkLst>
        </pc:picChg>
      </pc:sldChg>
      <pc:sldChg chg="modSp add mod">
        <pc:chgData name="George Fernie (NHS Healthcare Improvement Scotland)" userId="2c57b856-885a-4c74-864e-021579a90e0c" providerId="ADAL" clId="{86EDED7D-F202-4438-BBFC-A87829B14A89}" dt="2024-11-25T14:57:27.111" v="3539" actId="1035"/>
        <pc:sldMkLst>
          <pc:docMk/>
          <pc:sldMk cId="2388181870" sldId="617"/>
        </pc:sldMkLst>
        <pc:spChg chg="mod">
          <ac:chgData name="George Fernie (NHS Healthcare Improvement Scotland)" userId="2c57b856-885a-4c74-864e-021579a90e0c" providerId="ADAL" clId="{86EDED7D-F202-4438-BBFC-A87829B14A89}" dt="2024-11-25T14:57:27.111" v="3539" actId="1035"/>
          <ac:spMkLst>
            <pc:docMk/>
            <pc:sldMk cId="2388181870" sldId="617"/>
            <ac:spMk id="7" creationId="{00000000-0000-0000-0000-000000000000}"/>
          </ac:spMkLst>
        </pc:spChg>
        <pc:spChg chg="mod">
          <ac:chgData name="George Fernie (NHS Healthcare Improvement Scotland)" userId="2c57b856-885a-4c74-864e-021579a90e0c" providerId="ADAL" clId="{86EDED7D-F202-4438-BBFC-A87829B14A89}" dt="2024-11-25T14:51:30.363" v="3028" actId="20577"/>
          <ac:spMkLst>
            <pc:docMk/>
            <pc:sldMk cId="2388181870" sldId="617"/>
            <ac:spMk id="9" creationId="{00000000-0000-0000-0000-000000000000}"/>
          </ac:spMkLst>
        </pc:spChg>
      </pc:sldChg>
      <pc:sldMasterChg chg="delSldLayout">
        <pc:chgData name="George Fernie (NHS Healthcare Improvement Scotland)" userId="2c57b856-885a-4c74-864e-021579a90e0c" providerId="ADAL" clId="{86EDED7D-F202-4438-BBFC-A87829B14A89}" dt="2024-11-24T12:20:34.604" v="1168" actId="47"/>
        <pc:sldMasterMkLst>
          <pc:docMk/>
          <pc:sldMasterMk cId="967501855" sldId="2147483686"/>
        </pc:sldMasterMkLst>
        <pc:sldLayoutChg chg="del">
          <pc:chgData name="George Fernie (NHS Healthcare Improvement Scotland)" userId="2c57b856-885a-4c74-864e-021579a90e0c" providerId="ADAL" clId="{86EDED7D-F202-4438-BBFC-A87829B14A89}" dt="2024-11-24T12:20:34.604" v="1168" actId="47"/>
          <pc:sldLayoutMkLst>
            <pc:docMk/>
            <pc:sldMasterMk cId="967501855" sldId="2147483686"/>
            <pc:sldLayoutMk cId="0" sldId="2147483698"/>
          </pc:sldLayoutMkLst>
        </pc:sldLayoutChg>
        <pc:sldLayoutChg chg="del">
          <pc:chgData name="George Fernie (NHS Healthcare Improvement Scotland)" userId="2c57b856-885a-4c74-864e-021579a90e0c" providerId="ADAL" clId="{86EDED7D-F202-4438-BBFC-A87829B14A89}" dt="2024-11-24T12:20:34.604" v="1168" actId="47"/>
          <pc:sldLayoutMkLst>
            <pc:docMk/>
            <pc:sldMasterMk cId="967501855" sldId="2147483686"/>
            <pc:sldLayoutMk cId="2011457540" sldId="214748370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86FBCB-EF5E-4C99-B787-8EA5ABF43FFD}" type="datetimeFigureOut">
              <a:rPr lang="en-GB" smtClean="0"/>
              <a:pPr/>
              <a:t>16/12/2024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F3EFC65-1436-4083-841D-37D46A20D090}" type="slidenum">
              <a:rPr lang="en-GB" smtClean="0"/>
              <a:pPr/>
              <a:t>‹#›</a:t>
            </a:fld>
            <a:endParaRPr lang="en-GB"/>
          </a:p>
        </p:txBody>
      </p:sp>
    </p:spTree>
    <p:extLst>
      <p:ext uri="{BB962C8B-B14F-4D97-AF65-F5344CB8AC3E}">
        <p14:creationId xmlns:p14="http://schemas.microsoft.com/office/powerpoint/2010/main" val="1153702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12/16/2024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Title slide 1</a:t>
            </a:r>
          </a:p>
        </p:txBody>
      </p:sp>
      <p:sp>
        <p:nvSpPr>
          <p:cNvPr id="4" name="Slide Number Placeholder 3"/>
          <p:cNvSpPr>
            <a:spLocks noGrp="1"/>
          </p:cNvSpPr>
          <p:nvPr>
            <p:ph type="sldNum" sz="quarter" idx="10"/>
          </p:nvPr>
        </p:nvSpPr>
        <p:spPr/>
        <p:txBody>
          <a:bodyPr/>
          <a:lstStyle/>
          <a:p>
            <a:fld id="{6EFE83B7-278F-6545-9C62-E36EB068C003}" type="slidenum">
              <a:rPr lang="en-US" smtClean="0"/>
              <a:pPr/>
              <a:t>1</a:t>
            </a:fld>
            <a:endParaRPr lang="en-US" dirty="0"/>
          </a:p>
        </p:txBody>
      </p:sp>
    </p:spTree>
    <p:extLst>
      <p:ext uri="{BB962C8B-B14F-4D97-AF65-F5344CB8AC3E}">
        <p14:creationId xmlns:p14="http://schemas.microsoft.com/office/powerpoint/2010/main" val="180567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22</a:t>
            </a:fld>
            <a:endParaRPr lang="en-US"/>
          </a:p>
        </p:txBody>
      </p:sp>
    </p:spTree>
    <p:extLst>
      <p:ext uri="{BB962C8B-B14F-4D97-AF65-F5344CB8AC3E}">
        <p14:creationId xmlns:p14="http://schemas.microsoft.com/office/powerpoint/2010/main" val="178541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Title slide 2</a:t>
            </a:r>
          </a:p>
        </p:txBody>
      </p:sp>
      <p:sp>
        <p:nvSpPr>
          <p:cNvPr id="4" name="Slide Number Placeholder 3"/>
          <p:cNvSpPr>
            <a:spLocks noGrp="1"/>
          </p:cNvSpPr>
          <p:nvPr>
            <p:ph type="sldNum" sz="quarter" idx="10"/>
          </p:nvPr>
        </p:nvSpPr>
        <p:spPr/>
        <p:txBody>
          <a:bodyPr/>
          <a:lstStyle/>
          <a:p>
            <a:fld id="{6EFE83B7-278F-6545-9C62-E36EB068C003}" type="slidenum">
              <a:rPr lang="en-US" smtClean="0"/>
              <a:pPr/>
              <a:t>2</a:t>
            </a:fld>
            <a:endParaRPr lang="en-US" dirty="0"/>
          </a:p>
        </p:txBody>
      </p:sp>
    </p:spTree>
    <p:extLst>
      <p:ext uri="{BB962C8B-B14F-4D97-AF65-F5344CB8AC3E}">
        <p14:creationId xmlns:p14="http://schemas.microsoft.com/office/powerpoint/2010/main" val="315093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4</a:t>
            </a:fld>
            <a:endParaRPr lang="en-US"/>
          </a:p>
        </p:txBody>
      </p:sp>
    </p:spTree>
    <p:extLst>
      <p:ext uri="{BB962C8B-B14F-4D97-AF65-F5344CB8AC3E}">
        <p14:creationId xmlns:p14="http://schemas.microsoft.com/office/powerpoint/2010/main" val="247170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7</a:t>
            </a:fld>
            <a:endParaRPr lang="en-US"/>
          </a:p>
        </p:txBody>
      </p:sp>
    </p:spTree>
    <p:extLst>
      <p:ext uri="{BB962C8B-B14F-4D97-AF65-F5344CB8AC3E}">
        <p14:creationId xmlns:p14="http://schemas.microsoft.com/office/powerpoint/2010/main" val="342407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baseline="0" dirty="0"/>
          </a:p>
        </p:txBody>
      </p:sp>
      <p:sp>
        <p:nvSpPr>
          <p:cNvPr id="4" name="Slide Number Placeholder 3"/>
          <p:cNvSpPr>
            <a:spLocks noGrp="1"/>
          </p:cNvSpPr>
          <p:nvPr>
            <p:ph type="sldNum" sz="quarter" idx="10"/>
          </p:nvPr>
        </p:nvSpPr>
        <p:spPr/>
        <p:txBody>
          <a:bodyPr/>
          <a:lstStyle/>
          <a:p>
            <a:pPr>
              <a:defRPr/>
            </a:pPr>
            <a:fld id="{0A2ED7F0-317A-4E28-8D7D-439A08064B09}" type="slidenum">
              <a:rPr lang="en-GB" smtClean="0"/>
              <a:pPr>
                <a:defRPr/>
              </a:pPr>
              <a:t>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12</a:t>
            </a:fld>
            <a:endParaRPr lang="en-US"/>
          </a:p>
        </p:txBody>
      </p:sp>
    </p:spTree>
    <p:extLst>
      <p:ext uri="{BB962C8B-B14F-4D97-AF65-F5344CB8AC3E}">
        <p14:creationId xmlns:p14="http://schemas.microsoft.com/office/powerpoint/2010/main" val="228847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13</a:t>
            </a:fld>
            <a:endParaRPr lang="en-US"/>
          </a:p>
        </p:txBody>
      </p:sp>
    </p:spTree>
    <p:extLst>
      <p:ext uri="{BB962C8B-B14F-4D97-AF65-F5344CB8AC3E}">
        <p14:creationId xmlns:p14="http://schemas.microsoft.com/office/powerpoint/2010/main" val="206457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17</a:t>
            </a:fld>
            <a:endParaRPr lang="en-US"/>
          </a:p>
        </p:txBody>
      </p:sp>
    </p:spTree>
    <p:extLst>
      <p:ext uri="{BB962C8B-B14F-4D97-AF65-F5344CB8AC3E}">
        <p14:creationId xmlns:p14="http://schemas.microsoft.com/office/powerpoint/2010/main" val="175487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21</a:t>
            </a:fld>
            <a:endParaRPr lang="en-US"/>
          </a:p>
        </p:txBody>
      </p:sp>
    </p:spTree>
    <p:extLst>
      <p:ext uri="{BB962C8B-B14F-4D97-AF65-F5344CB8AC3E}">
        <p14:creationId xmlns:p14="http://schemas.microsoft.com/office/powerpoint/2010/main" val="2053128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5112"/>
          <a:stretch/>
        </p:blipFill>
        <p:spPr>
          <a:xfrm>
            <a:off x="0" y="-20368"/>
            <a:ext cx="6874934" cy="5163868"/>
          </a:xfrm>
          <a:prstGeom prst="rect">
            <a:avLst/>
          </a:prstGeom>
        </p:spPr>
      </p:pic>
    </p:spTree>
    <p:extLst>
      <p:ext uri="{BB962C8B-B14F-4D97-AF65-F5344CB8AC3E}">
        <p14:creationId xmlns:p14="http://schemas.microsoft.com/office/powerpoint/2010/main" val="36164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70018" y="282108"/>
            <a:ext cx="6291330" cy="319588"/>
          </a:xfrm>
        </p:spPr>
        <p:txBody>
          <a:bodyPr/>
          <a:lstStyle>
            <a:lvl1pPr>
              <a:defRPr baseline="0"/>
            </a:lvl1pPr>
          </a:lstStyle>
          <a:p>
            <a:r>
              <a:rPr lang="en-US"/>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0045" y="1385233"/>
            <a:ext cx="2808926" cy="2993886"/>
          </a:xfr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564732" y="1385233"/>
            <a:ext cx="2950369" cy="3001031"/>
          </a:xfr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p:nvPr>
        </p:nvSpPr>
        <p:spPr>
          <a:xfrm>
            <a:off x="270018" y="340334"/>
            <a:ext cx="6291330" cy="366899"/>
          </a:xfrm>
        </p:spPr>
        <p:txBody>
          <a:bodyPr/>
          <a:lstStyle>
            <a:lvl1pPr>
              <a:defRPr lang="en-GB" dirty="0"/>
            </a:lvl1pPr>
          </a:lstStyle>
          <a:p>
            <a:r>
              <a:rPr lang="en-GB" dirty="0"/>
              <a:t>Click to add text</a:t>
            </a:r>
            <a:br>
              <a:rPr lang="en-GB" dirty="0"/>
            </a:b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ex - Contents">
    <p:spTree>
      <p:nvGrpSpPr>
        <p:cNvPr id="1" name=""/>
        <p:cNvGrpSpPr/>
        <p:nvPr/>
      </p:nvGrpSpPr>
      <p:grpSpPr>
        <a:xfrm>
          <a:off x="0" y="0"/>
          <a:ext cx="0" cy="0"/>
          <a:chOff x="0" y="0"/>
          <a:chExt cx="0" cy="0"/>
        </a:xfrm>
      </p:grpSpPr>
      <p:sp>
        <p:nvSpPr>
          <p:cNvPr id="2" name="Title 1"/>
          <p:cNvSpPr>
            <a:spLocks noGrp="1"/>
          </p:cNvSpPr>
          <p:nvPr>
            <p:ph type="title"/>
          </p:nvPr>
        </p:nvSpPr>
        <p:spPr>
          <a:xfrm>
            <a:off x="335756" y="1174440"/>
            <a:ext cx="6225591" cy="3168960"/>
          </a:xfrm>
        </p:spPr>
        <p:txBody>
          <a:bodyPr/>
          <a:lstStyle>
            <a:lvl1pPr>
              <a:lnSpc>
                <a:spcPts val="2625"/>
              </a:lnSpc>
              <a:defRPr sz="3300" b="0"/>
            </a:lvl1pPr>
          </a:lstStyle>
          <a:p>
            <a:r>
              <a:rPr lang="en-US"/>
              <a:t>Click to edit Master title style</a:t>
            </a:r>
            <a:endParaRPr lang="en-GB" dirty="0"/>
          </a:p>
        </p:txBody>
      </p:sp>
    </p:spTree>
    <p:extLst>
      <p:ext uri="{BB962C8B-B14F-4D97-AF65-F5344CB8AC3E}">
        <p14:creationId xmlns:p14="http://schemas.microsoft.com/office/powerpoint/2010/main" val="146973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6457" r="8672"/>
          <a:stretch/>
        </p:blipFill>
        <p:spPr>
          <a:xfrm>
            <a:off x="11723" y="0"/>
            <a:ext cx="6846277" cy="5143500"/>
          </a:xfrm>
          <a:prstGeom prst="rect">
            <a:avLst/>
          </a:prstGeom>
          <a:noFill/>
          <a:ln>
            <a:noFill/>
          </a:ln>
        </p:spPr>
      </p:pic>
    </p:spTree>
    <p:extLst>
      <p:ext uri="{BB962C8B-B14F-4D97-AF65-F5344CB8AC3E}">
        <p14:creationId xmlns:p14="http://schemas.microsoft.com/office/powerpoint/2010/main" val="42006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68302" y="315630"/>
            <a:ext cx="6121398" cy="375571"/>
          </a:xfrm>
          <a:prstGeom prst="rect">
            <a:avLst/>
          </a:prstGeom>
        </p:spPr>
        <p:txBody>
          <a:bodyPr vert="horz" lIns="0" tIns="0" rIns="0" bIns="0" rtlCol="0" anchor="ctr">
            <a:noAutofit/>
          </a:bodyPr>
          <a:lstStyle>
            <a:lvl1pPr>
              <a:defRPr sz="2400">
                <a:solidFill>
                  <a:schemeClr val="bg2"/>
                </a:solidFill>
              </a:defRPr>
            </a:lvl1pPr>
          </a:lstStyle>
          <a:p>
            <a:r>
              <a:rPr lang="en-US" dirty="0"/>
              <a:t>Click to edit Master title style</a:t>
            </a:r>
          </a:p>
        </p:txBody>
      </p:sp>
      <p:sp>
        <p:nvSpPr>
          <p:cNvPr id="6" name="Picture Placeholder 5"/>
          <p:cNvSpPr>
            <a:spLocks noGrp="1"/>
          </p:cNvSpPr>
          <p:nvPr>
            <p:ph type="pic" sz="quarter" idx="11"/>
          </p:nvPr>
        </p:nvSpPr>
        <p:spPr>
          <a:xfrm>
            <a:off x="3929064" y="1266825"/>
            <a:ext cx="2585510" cy="3390900"/>
          </a:xfrm>
        </p:spPr>
        <p:txBody>
          <a:bodyPr anchor="ctr">
            <a:normAutofit/>
          </a:bodyPr>
          <a:lstStyle>
            <a:lvl1pPr marL="0" indent="0" algn="ctr">
              <a:buNone/>
              <a:defRPr sz="1200"/>
            </a:lvl1pPr>
          </a:lstStyle>
          <a:p>
            <a:endParaRPr lang="en-GB" dirty="0"/>
          </a:p>
        </p:txBody>
      </p:sp>
      <p:sp>
        <p:nvSpPr>
          <p:cNvPr id="8" name="Content Placeholder 7"/>
          <p:cNvSpPr>
            <a:spLocks noGrp="1"/>
          </p:cNvSpPr>
          <p:nvPr>
            <p:ph sz="quarter" idx="12"/>
          </p:nvPr>
        </p:nvSpPr>
        <p:spPr>
          <a:xfrm>
            <a:off x="393175" y="1266825"/>
            <a:ext cx="3412856" cy="3390900"/>
          </a:xfrm>
        </p:spPr>
        <p:txBody>
          <a:bodyPr>
            <a:noAutofit/>
          </a:bodyPr>
          <a:lstStyle>
            <a:lvl1pPr>
              <a:buClr>
                <a:schemeClr val="bg2"/>
              </a:buClr>
              <a:defRPr>
                <a:solidFill>
                  <a:schemeClr val="tx1">
                    <a:lumMod val="75000"/>
                  </a:schemeClr>
                </a:solidFill>
              </a:defRPr>
            </a:lvl1pPr>
            <a:lvl2pPr>
              <a:buClr>
                <a:schemeClr val="bg2"/>
              </a:buClr>
              <a:defRPr>
                <a:solidFill>
                  <a:schemeClr val="tx1">
                    <a:lumMod val="75000"/>
                  </a:schemeClr>
                </a:solidFill>
              </a:defRPr>
            </a:lvl2pPr>
            <a:lvl3pPr>
              <a:buClr>
                <a:schemeClr val="bg2"/>
              </a:buClr>
              <a:defRPr>
                <a:solidFill>
                  <a:schemeClr val="tx1">
                    <a:lumMod val="75000"/>
                  </a:schemeClr>
                </a:solidFill>
              </a:defRPr>
            </a:lvl3pPr>
            <a:lvl4pPr>
              <a:buClr>
                <a:schemeClr val="bg2"/>
              </a:buClr>
              <a:defRPr>
                <a:solidFill>
                  <a:schemeClr val="tx1">
                    <a:lumMod val="75000"/>
                  </a:schemeClr>
                </a:solidFill>
              </a:defRPr>
            </a:lvl4pPr>
            <a:lvl5pPr>
              <a:buClr>
                <a:schemeClr val="bg2"/>
              </a:buCl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69000" y="864000"/>
            <a:ext cx="6120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31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212793" y="4767263"/>
            <a:ext cx="399507" cy="273844"/>
          </a:xfrm>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68302" y="315630"/>
            <a:ext cx="6146272" cy="375571"/>
          </a:xfrm>
          <a:prstGeom prst="rect">
            <a:avLst/>
          </a:prstGeom>
        </p:spPr>
        <p:txBody>
          <a:bodyPr vert="horz" lIns="0" tIns="0" rIns="0" bIns="0" rtlCol="0" anchor="ctr">
            <a:noAutofit/>
          </a:bodyPr>
          <a:lstStyle>
            <a:lvl1pPr>
              <a:defRPr sz="2400"/>
            </a:lvl1pPr>
          </a:lstStyle>
          <a:p>
            <a:r>
              <a:rPr lang="en-US" dirty="0"/>
              <a:t>Click to edit Master title style</a:t>
            </a:r>
          </a:p>
        </p:txBody>
      </p:sp>
      <p:sp>
        <p:nvSpPr>
          <p:cNvPr id="6" name="Picture Placeholder 5"/>
          <p:cNvSpPr>
            <a:spLocks noGrp="1"/>
          </p:cNvSpPr>
          <p:nvPr>
            <p:ph type="pic" sz="quarter" idx="11"/>
          </p:nvPr>
        </p:nvSpPr>
        <p:spPr>
          <a:xfrm>
            <a:off x="3929063" y="1266825"/>
            <a:ext cx="2585511" cy="3390900"/>
          </a:xfrm>
        </p:spPr>
        <p:txBody>
          <a:bodyPr anchor="ctr">
            <a:normAutofit/>
          </a:bodyPr>
          <a:lstStyle>
            <a:lvl1pPr marL="0" indent="0" algn="ctr">
              <a:buNone/>
              <a:defRPr sz="1200"/>
            </a:lvl1pPr>
          </a:lstStyle>
          <a:p>
            <a:endParaRPr lang="en-GB" dirty="0"/>
          </a:p>
        </p:txBody>
      </p:sp>
      <p:sp>
        <p:nvSpPr>
          <p:cNvPr id="8" name="Content Placeholder 7"/>
          <p:cNvSpPr>
            <a:spLocks noGrp="1"/>
          </p:cNvSpPr>
          <p:nvPr>
            <p:ph sz="quarter" idx="12"/>
          </p:nvPr>
        </p:nvSpPr>
        <p:spPr>
          <a:xfrm>
            <a:off x="369000" y="1266825"/>
            <a:ext cx="3412856" cy="33909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69000" y="864000"/>
            <a:ext cx="6120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38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1522"/>
            <a:ext cx="6858000" cy="8624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62985" y="315630"/>
            <a:ext cx="6151589" cy="375571"/>
          </a:xfrm>
          <a:prstGeom prst="rect">
            <a:avLst/>
          </a:prstGeom>
        </p:spPr>
        <p:txBody>
          <a:bodyPr vert="horz" lIns="0" tIns="0" rIns="0" bIns="0" rtlCol="0" anchor="ctr">
            <a:noAutofit/>
          </a:bodyPr>
          <a:lstStyle>
            <a:lvl1pPr>
              <a:defRPr sz="2400">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3929063" y="1266825"/>
            <a:ext cx="2585511" cy="3390900"/>
          </a:xfrm>
        </p:spPr>
        <p:txBody>
          <a:bodyPr anchor="ctr">
            <a:normAutofit/>
          </a:bodyPr>
          <a:lstStyle>
            <a:lvl1pPr marL="0" indent="0" algn="ctr">
              <a:buNone/>
              <a:defRPr sz="1200"/>
            </a:lvl1pPr>
          </a:lstStyle>
          <a:p>
            <a:endParaRPr lang="en-GB" dirty="0"/>
          </a:p>
        </p:txBody>
      </p:sp>
      <p:sp>
        <p:nvSpPr>
          <p:cNvPr id="8" name="Content Placeholder 7"/>
          <p:cNvSpPr>
            <a:spLocks noGrp="1"/>
          </p:cNvSpPr>
          <p:nvPr>
            <p:ph sz="quarter" idx="12"/>
          </p:nvPr>
        </p:nvSpPr>
        <p:spPr>
          <a:xfrm>
            <a:off x="368302" y="1266825"/>
            <a:ext cx="3296442" cy="3390900"/>
          </a:xfrm>
        </p:spPr>
        <p:txBody>
          <a:bodyPr>
            <a:noAutofit/>
          </a:bodyPr>
          <a:lstStyle>
            <a:lvl1pPr>
              <a:buClr>
                <a:schemeClr val="bg2"/>
              </a:buClr>
              <a:defRPr>
                <a:solidFill>
                  <a:schemeClr val="tx1">
                    <a:lumMod val="75000"/>
                  </a:schemeClr>
                </a:solidFill>
              </a:defRPr>
            </a:lvl1pPr>
            <a:lvl2pPr>
              <a:buClr>
                <a:schemeClr val="bg2"/>
              </a:buClr>
              <a:defRPr>
                <a:solidFill>
                  <a:schemeClr val="tx1">
                    <a:lumMod val="75000"/>
                  </a:schemeClr>
                </a:solidFill>
              </a:defRPr>
            </a:lvl2pPr>
            <a:lvl3pPr>
              <a:buClr>
                <a:schemeClr val="bg2"/>
              </a:buClr>
              <a:defRPr>
                <a:solidFill>
                  <a:schemeClr val="tx1">
                    <a:lumMod val="75000"/>
                  </a:schemeClr>
                </a:solidFill>
              </a:defRPr>
            </a:lvl3pPr>
            <a:lvl4pPr>
              <a:buClr>
                <a:schemeClr val="bg2"/>
              </a:buClr>
              <a:defRPr>
                <a:solidFill>
                  <a:schemeClr val="tx1">
                    <a:lumMod val="75000"/>
                  </a:schemeClr>
                </a:solidFill>
              </a:defRPr>
            </a:lvl4pPr>
            <a:lvl5pPr>
              <a:buClr>
                <a:schemeClr val="bg2"/>
              </a:buCl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272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510"/>
          <a:stretch/>
        </p:blipFill>
        <p:spPr>
          <a:xfrm>
            <a:off x="2" y="0"/>
            <a:ext cx="6539344" cy="5143500"/>
          </a:xfrm>
          <a:prstGeom prst="rect">
            <a:avLst/>
          </a:prstGeom>
          <a:noFill/>
          <a:ln>
            <a:noFill/>
          </a:ln>
        </p:spPr>
      </p:pic>
      <p:sp>
        <p:nvSpPr>
          <p:cNvPr id="5" name="Rectangle 4"/>
          <p:cNvSpPr/>
          <p:nvPr userDrawn="1"/>
        </p:nvSpPr>
        <p:spPr>
          <a:xfrm>
            <a:off x="0" y="1522"/>
            <a:ext cx="6858000" cy="8624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6179127" y="4767263"/>
            <a:ext cx="433173" cy="273844"/>
          </a:xfrm>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62985" y="315630"/>
            <a:ext cx="6151589" cy="375571"/>
          </a:xfrm>
          <a:prstGeom prst="rect">
            <a:avLst/>
          </a:prstGeom>
        </p:spPr>
        <p:txBody>
          <a:bodyPr vert="horz" lIns="0" tIns="0" rIns="0" bIns="0" rtlCol="0" anchor="ctr">
            <a:noAutofit/>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5611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2F13-2B4C-4C4C-A6B1-A6250FF83C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182E7E-BDFC-4115-9BA6-74912F8F4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21F9B-B1B0-40F6-B992-AEB7337EDC81}"/>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5EB8D3AE-76C3-43E2-811C-7CF72F8E8898}" type="datetimeFigureOut">
              <a:rPr lang="en-GB" smtClean="0"/>
              <a:pPr/>
              <a:t>16/12/2024</a:t>
            </a:fld>
            <a:endParaRPr lang="en-GB"/>
          </a:p>
        </p:txBody>
      </p:sp>
      <p:sp>
        <p:nvSpPr>
          <p:cNvPr id="5" name="Footer Placeholder 4">
            <a:extLst>
              <a:ext uri="{FF2B5EF4-FFF2-40B4-BE49-F238E27FC236}">
                <a16:creationId xmlns:a16="http://schemas.microsoft.com/office/drawing/2014/main" id="{DB51E600-2A1A-4072-A59E-640C4D0CBE2C}"/>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GB"/>
          </a:p>
        </p:txBody>
      </p:sp>
      <p:sp>
        <p:nvSpPr>
          <p:cNvPr id="6" name="Slide Number Placeholder 5">
            <a:extLst>
              <a:ext uri="{FF2B5EF4-FFF2-40B4-BE49-F238E27FC236}">
                <a16:creationId xmlns:a16="http://schemas.microsoft.com/office/drawing/2014/main" id="{FFAFA34E-57D3-4AE4-AB96-21F4FBAC4CB7}"/>
              </a:ext>
            </a:extLst>
          </p:cNvPr>
          <p:cNvSpPr>
            <a:spLocks noGrp="1"/>
          </p:cNvSpPr>
          <p:nvPr>
            <p:ph type="sldNum" sz="quarter" idx="12"/>
          </p:nvPr>
        </p:nvSpPr>
        <p:spPr/>
        <p:txBody>
          <a:bodyPr/>
          <a:lstStyle/>
          <a:p>
            <a:fld id="{AEF920E7-B917-44E5-825F-985DCEC128DF}" type="slidenum">
              <a:rPr lang="en-GB" smtClean="0"/>
              <a:pPr/>
              <a:t>‹#›</a:t>
            </a:fld>
            <a:endParaRPr lang="en-GB"/>
          </a:p>
        </p:txBody>
      </p:sp>
    </p:spTree>
    <p:extLst>
      <p:ext uri="{BB962C8B-B14F-4D97-AF65-F5344CB8AC3E}">
        <p14:creationId xmlns:p14="http://schemas.microsoft.com/office/powerpoint/2010/main" val="22409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2" y="315630"/>
            <a:ext cx="6121398"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68302" y="1113751"/>
            <a:ext cx="6121398"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19825" y="4767263"/>
            <a:ext cx="392475" cy="273844"/>
          </a:xfrm>
          <a:prstGeom prst="rect">
            <a:avLst/>
          </a:prstGeom>
        </p:spPr>
        <p:txBody>
          <a:bodyPr vert="horz" lIns="91440" tIns="45720" rIns="91440" bIns="45720" rtlCol="0" anchor="ctr"/>
          <a:lstStyle>
            <a:lvl1pPr algn="r">
              <a:defRPr sz="9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67" r:id="rId3"/>
    <p:sldLayoutId id="2147483692" r:id="rId4"/>
  </p:sldLayoutIdLst>
  <p:txStyles>
    <p:titleStyle>
      <a:lvl1pPr algn="l" defTabSz="342900" rtl="0" eaLnBrk="1" latinLnBrk="0" hangingPunct="1">
        <a:spcBef>
          <a:spcPct val="0"/>
        </a:spcBef>
        <a:buNone/>
        <a:defRPr sz="2100" b="0" u="none" kern="1200">
          <a:solidFill>
            <a:schemeClr val="bg2"/>
          </a:solidFill>
          <a:uFill>
            <a:solidFill>
              <a:srgbClr val="00A2E5"/>
            </a:solidFill>
          </a:u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1">
              <a:lumMod val="75000"/>
            </a:schemeClr>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chemeClr val="tx1">
              <a:lumMod val="7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solidFill>
            <a:schemeClr val="tx1">
              <a:lumMod val="7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2" y="315630"/>
            <a:ext cx="6146272"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74720" y="1113751"/>
            <a:ext cx="6139854"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18000" y="4767263"/>
            <a:ext cx="294300" cy="273844"/>
          </a:xfrm>
          <a:prstGeom prst="rect">
            <a:avLst/>
          </a:prstGeom>
        </p:spPr>
        <p:txBody>
          <a:bodyPr vert="horz" lIns="91440" tIns="45720" rIns="91440" bIns="45720" rtlCol="0" anchor="ctr"/>
          <a:lstStyle>
            <a:lvl1pPr algn="r">
              <a:defRPr sz="9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3" r:id="rId3"/>
    <p:sldLayoutId id="2147483695" r:id="rId4"/>
    <p:sldLayoutId id="2147483696" r:id="rId5"/>
    <p:sldLayoutId id="2147483697" r:id="rId6"/>
    <p:sldLayoutId id="2147483699" r:id="rId7"/>
    <p:sldLayoutId id="2147483700" r:id="rId8"/>
  </p:sldLayoutIdLst>
  <p:txStyles>
    <p:titleStyle>
      <a:lvl1pPr algn="l" defTabSz="342900" rtl="0" eaLnBrk="1" latinLnBrk="0" hangingPunct="1">
        <a:spcBef>
          <a:spcPct val="0"/>
        </a:spcBef>
        <a:buNone/>
        <a:defRPr sz="2100" b="0" u="none" kern="1200">
          <a:solidFill>
            <a:schemeClr val="bg2"/>
          </a:solidFill>
          <a:uFill>
            <a:solidFill>
              <a:srgbClr val="00A2E5"/>
            </a:solidFill>
          </a:u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1">
              <a:lumMod val="75000"/>
            </a:schemeClr>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chemeClr val="tx1">
              <a:lumMod val="75000"/>
            </a:schemeClr>
          </a:solidFill>
          <a:latin typeface="+mn-lt"/>
          <a:ea typeface="+mn-ea"/>
          <a:cs typeface="+mn-cs"/>
        </a:defRPr>
      </a:lvl2pPr>
      <a:lvl3pPr marL="857250" indent="-171450" algn="l" defTabSz="342900" rtl="0" eaLnBrk="1" latinLnBrk="0" hangingPunct="1">
        <a:spcBef>
          <a:spcPct val="20000"/>
        </a:spcBef>
        <a:buFont typeface="Arial"/>
        <a:buChar char="•"/>
        <a:defRPr sz="1350" kern="1200">
          <a:solidFill>
            <a:schemeClr val="tx1">
              <a:lumMod val="75000"/>
            </a:schemeClr>
          </a:solidFill>
          <a:latin typeface="+mn-lt"/>
          <a:ea typeface="+mn-ea"/>
          <a:cs typeface="+mn-cs"/>
        </a:defRPr>
      </a:lvl3pPr>
      <a:lvl4pPr marL="12001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4pPr>
      <a:lvl5pPr marL="1543050" indent="-171450" algn="l" defTabSz="342900" rtl="0" eaLnBrk="1" latinLnBrk="0" hangingPunct="1">
        <a:spcBef>
          <a:spcPct val="20000"/>
        </a:spcBef>
        <a:buFont typeface="Arial"/>
        <a:buChar char="»"/>
        <a:defRPr sz="1200" kern="1200">
          <a:solidFill>
            <a:schemeClr val="tx1">
              <a:lumMod val="7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blogs.gov.scot/funeral-industry/author/funeral-industry/" TargetMode="External"/><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hyperlink" Target="https://www.legislation.gov.uk/ssi/2024/281/contents/made" TargetMode="External"/><Relationship Id="rId4" Type="http://schemas.openxmlformats.org/officeDocument/2006/relationships/hyperlink" Target="https://blogs.gov.scot/funeral-industry/category/uncategoriz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george.fernie2@nhs.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his.dcrs@nhs.sco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1467" y="1701353"/>
            <a:ext cx="6168233" cy="1664793"/>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GB" sz="3600" b="1" dirty="0"/>
              <a:t>International Bereavement Education Conference</a:t>
            </a:r>
          </a:p>
          <a:p>
            <a:r>
              <a:rPr lang="en-GB" sz="2400" dirty="0"/>
              <a:t>Bereavement in the modern world: Kindness in the chaos</a:t>
            </a:r>
          </a:p>
          <a:p>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82" y="504947"/>
            <a:ext cx="2736750" cy="504000"/>
          </a:xfrm>
          <a:prstGeom prst="rect">
            <a:avLst/>
          </a:prstGeom>
        </p:spPr>
      </p:pic>
      <p:sp>
        <p:nvSpPr>
          <p:cNvPr id="6" name="Text Placeholder 9"/>
          <p:cNvSpPr txBox="1">
            <a:spLocks/>
          </p:cNvSpPr>
          <p:nvPr/>
        </p:nvSpPr>
        <p:spPr>
          <a:xfrm>
            <a:off x="321468" y="3353176"/>
            <a:ext cx="3668641" cy="343336"/>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50" dirty="0"/>
              <a:t>MS Teams Tuesday 3 December 2024</a:t>
            </a:r>
            <a:endParaRPr lang="en-GB" sz="135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88835" y="4299825"/>
            <a:ext cx="600865" cy="396000"/>
          </a:xfrm>
          <a:prstGeom prst="rect">
            <a:avLst/>
          </a:prstGeom>
        </p:spPr>
      </p:pic>
    </p:spTree>
    <p:extLst>
      <p:ext uri="{BB962C8B-B14F-4D97-AF65-F5344CB8AC3E}">
        <p14:creationId xmlns:p14="http://schemas.microsoft.com/office/powerpoint/2010/main" val="75873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424295"/>
            <a:ext cx="6086475" cy="4562788"/>
          </a:xfrm>
          <a:prstGeom prst="rect">
            <a:avLst/>
          </a:prstGeom>
        </p:spPr>
        <p:txBody>
          <a:bodyPr wrap="square" lIns="68580" tIns="34290" rIns="68580" bIns="34290">
            <a:spAutoFit/>
          </a:bodyPr>
          <a:lstStyle/>
          <a:p>
            <a:r>
              <a:rPr lang="en-GB" sz="1200" i="1" dirty="0"/>
              <a:t>Referral of medical certificates of cause of death for review</a:t>
            </a:r>
          </a:p>
          <a:p>
            <a:r>
              <a:rPr lang="en-GB" sz="1200" dirty="0"/>
              <a:t>4 Application for review of certificate by interested person</a:t>
            </a:r>
          </a:p>
          <a:p>
            <a:endParaRPr lang="en-GB" sz="1200" dirty="0"/>
          </a:p>
          <a:p>
            <a:r>
              <a:rPr lang="en-GB" sz="1200" dirty="0"/>
              <a:t>6 Request for review not to stay registration</a:t>
            </a:r>
          </a:p>
          <a:p>
            <a:endParaRPr lang="en-GB" sz="1200" dirty="0"/>
          </a:p>
          <a:p>
            <a:r>
              <a:rPr lang="en-GB" sz="1200" dirty="0"/>
              <a:t>10 Action following unsatisfactory review: medical reviewer</a:t>
            </a:r>
          </a:p>
          <a:p>
            <a:endParaRPr lang="en-GB" sz="1200" dirty="0"/>
          </a:p>
          <a:p>
            <a:r>
              <a:rPr lang="en-GB" sz="1200" dirty="0"/>
              <a:t>11 Action following unsatisfactory review: senior medical reviewer</a:t>
            </a:r>
          </a:p>
          <a:p>
            <a:endParaRPr lang="en-GB" sz="1200" dirty="0"/>
          </a:p>
          <a:p>
            <a:r>
              <a:rPr lang="en-GB" sz="1200" i="1" dirty="0"/>
              <a:t>Powers of medical reviewers</a:t>
            </a:r>
          </a:p>
          <a:p>
            <a:r>
              <a:rPr lang="en-GB" sz="1200" dirty="0"/>
              <a:t>14 Power to require documents</a:t>
            </a:r>
          </a:p>
          <a:p>
            <a:r>
              <a:rPr lang="en-GB" sz="1200" dirty="0"/>
              <a:t>15 Documents: offences </a:t>
            </a:r>
          </a:p>
          <a:p>
            <a:endParaRPr lang="en-GB" sz="1200" dirty="0"/>
          </a:p>
          <a:p>
            <a:r>
              <a:rPr lang="en-GB" sz="1200" i="1" dirty="0"/>
              <a:t>Duty to report suspicions of criminality</a:t>
            </a:r>
          </a:p>
          <a:p>
            <a:r>
              <a:rPr lang="en-GB" sz="1200" b="1" dirty="0"/>
              <a:t>16 Involvement of procurator fiscal</a:t>
            </a:r>
          </a:p>
          <a:p>
            <a:endParaRPr lang="en-GB" sz="1200" dirty="0"/>
          </a:p>
          <a:p>
            <a:r>
              <a:rPr lang="en-GB" sz="1200" i="1" dirty="0"/>
              <a:t>Deaths outwith Scotland</a:t>
            </a:r>
          </a:p>
          <a:p>
            <a:r>
              <a:rPr lang="en-GB" sz="1200" b="1" dirty="0"/>
              <a:t>17 Verification of foreign death certificates </a:t>
            </a:r>
          </a:p>
          <a:p>
            <a:r>
              <a:rPr lang="en-GB" sz="1200" b="1" dirty="0"/>
              <a:t>18 Medical reviewers to authorise cremation</a:t>
            </a:r>
          </a:p>
          <a:p>
            <a:r>
              <a:rPr lang="en-GB" sz="1200" b="1" dirty="0"/>
              <a:t>19 Post-mortem examination of person who died outwith United Kingdom</a:t>
            </a:r>
          </a:p>
          <a:p>
            <a:endParaRPr lang="en-GB" sz="1200" dirty="0"/>
          </a:p>
          <a:p>
            <a:r>
              <a:rPr lang="en-GB" sz="1200" i="1" dirty="0"/>
              <a:t>Other functions of medical reviewers</a:t>
            </a:r>
          </a:p>
          <a:p>
            <a:r>
              <a:rPr lang="en-GB" sz="1200" dirty="0"/>
              <a:t>20 Training and information functions</a:t>
            </a:r>
          </a:p>
          <a:p>
            <a:r>
              <a:rPr lang="en-GB" sz="1200" dirty="0"/>
              <a:t>21 Duty to co-operate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1A8EA-743D-F66E-F17D-25C1917C48F7}"/>
              </a:ext>
            </a:extLst>
          </p:cNvPr>
          <p:cNvSpPr txBox="1"/>
          <p:nvPr/>
        </p:nvSpPr>
        <p:spPr>
          <a:xfrm>
            <a:off x="635533" y="687231"/>
            <a:ext cx="5609617" cy="3754874"/>
          </a:xfrm>
          <a:prstGeom prst="rect">
            <a:avLst/>
          </a:prstGeom>
          <a:noFill/>
        </p:spPr>
        <p:txBody>
          <a:bodyPr wrap="square">
            <a:spAutoFit/>
          </a:bodyPr>
          <a:lstStyle/>
          <a:p>
            <a:pPr algn="l"/>
            <a:r>
              <a:rPr lang="en-GB" sz="1400" b="1" i="0" u="none" strike="noStrike" baseline="0" dirty="0">
                <a:latin typeface="Arial-BoldMT"/>
              </a:rPr>
              <a:t>3.3 Cross-Border Transfers</a:t>
            </a:r>
          </a:p>
          <a:p>
            <a:pPr algn="l"/>
            <a:endParaRPr lang="en-GB" sz="1400" b="1" i="0" u="none" strike="noStrike" baseline="0" dirty="0">
              <a:latin typeface="Arial-BoldMT"/>
            </a:endParaRPr>
          </a:p>
          <a:p>
            <a:pPr algn="l"/>
            <a:r>
              <a:rPr lang="en-GB" sz="1400" b="1" i="0" u="none" strike="noStrike" baseline="0" dirty="0">
                <a:latin typeface="Arial-BoldMT"/>
              </a:rPr>
              <a:t>Background</a:t>
            </a:r>
          </a:p>
          <a:p>
            <a:pPr algn="l"/>
            <a:r>
              <a:rPr lang="en-GB" sz="1400" b="0" i="0" u="none" strike="noStrike" baseline="0" dirty="0">
                <a:latin typeface="ArialMT"/>
              </a:rPr>
              <a:t>3.3.1 Whilst </a:t>
            </a:r>
            <a:r>
              <a:rPr lang="en-GB" sz="1400" b="1" i="0" u="none" strike="noStrike" baseline="0" dirty="0">
                <a:latin typeface="ArialMT"/>
              </a:rPr>
              <a:t>uncommon</a:t>
            </a:r>
            <a:r>
              <a:rPr lang="en-GB" sz="1400" b="0" i="0" u="none" strike="noStrike" baseline="0" dirty="0">
                <a:latin typeface="ArialMT"/>
              </a:rPr>
              <a:t>, it is not </a:t>
            </a:r>
            <a:r>
              <a:rPr lang="en-GB" sz="1400" b="1" i="0" u="none" strike="noStrike" baseline="0" dirty="0">
                <a:latin typeface="ArialMT"/>
              </a:rPr>
              <a:t>unusual</a:t>
            </a:r>
            <a:r>
              <a:rPr lang="en-GB" sz="1400" b="0" i="0" u="none" strike="noStrike" baseline="0" dirty="0">
                <a:latin typeface="ArialMT"/>
              </a:rPr>
              <a:t> in the UK that a death is </a:t>
            </a:r>
            <a:r>
              <a:rPr lang="en-GB" sz="1400" b="1" i="0" u="none" strike="noStrike" baseline="0" dirty="0">
                <a:latin typeface="ArialMT"/>
              </a:rPr>
              <a:t>registered in one country but the cremation or burial takes place in another country</a:t>
            </a:r>
            <a:r>
              <a:rPr lang="en-GB" sz="1400" b="0" i="0" u="none" strike="noStrike" baseline="0" dirty="0">
                <a:latin typeface="ArialMT"/>
              </a:rPr>
              <a:t>. It is difficult to determine precise numbers of cases, although it is likely to be in the low hundreds every year, where an individual will die in Scotland and be moved, after death, to another part of the UK, or vice versa, for the funeral.</a:t>
            </a:r>
          </a:p>
          <a:p>
            <a:pPr algn="l"/>
            <a:endParaRPr lang="en-GB" sz="1400" b="0" i="0" u="none" strike="noStrike" baseline="0" dirty="0">
              <a:latin typeface="ArialMT"/>
            </a:endParaRPr>
          </a:p>
          <a:p>
            <a:pPr algn="l"/>
            <a:r>
              <a:rPr lang="en-GB" sz="1400" b="0" i="0" u="none" strike="noStrike" baseline="0" dirty="0">
                <a:latin typeface="ArialMT"/>
              </a:rPr>
              <a:t>3.3.2 </a:t>
            </a:r>
            <a:r>
              <a:rPr lang="en-GB" sz="1400" b="1" i="0" u="none" strike="noStrike" baseline="0" dirty="0">
                <a:latin typeface="ArialMT"/>
              </a:rPr>
              <a:t>Different legal systems operate across the UK </a:t>
            </a:r>
            <a:r>
              <a:rPr lang="en-GB" sz="1400" b="0" i="0" u="none" strike="noStrike" baseline="0" dirty="0">
                <a:latin typeface="ArialMT"/>
              </a:rPr>
              <a:t>and </a:t>
            </a:r>
            <a:r>
              <a:rPr lang="en-GB" sz="1400" b="1" i="0" u="none" strike="noStrike" baseline="0" dirty="0">
                <a:latin typeface="ArialMT"/>
              </a:rPr>
              <a:t>Scotland has a completely separate death certification and scrutiny process, registration, reporting to Crown Office Procurator Fiscal Service and disposal </a:t>
            </a:r>
            <a:r>
              <a:rPr lang="en-GB" sz="1400" b="0" i="0" u="none" strike="noStrike" baseline="0" dirty="0">
                <a:latin typeface="ArialMT"/>
              </a:rPr>
              <a:t>than currently operates in England and</a:t>
            </a:r>
            <a:r>
              <a:rPr lang="en-GB" sz="1400" dirty="0">
                <a:latin typeface="ArialMT"/>
              </a:rPr>
              <a:t> </a:t>
            </a:r>
            <a:r>
              <a:rPr lang="en-GB" sz="1400" b="0" i="0" u="none" strike="noStrike" baseline="0" dirty="0">
                <a:latin typeface="ArialMT"/>
              </a:rPr>
              <a:t>Wales, or in Northern Ireland. There is however a </a:t>
            </a:r>
            <a:r>
              <a:rPr lang="en-GB" sz="1400" b="1" i="0" u="none" strike="noStrike" baseline="0" dirty="0">
                <a:latin typeface="ArialMT"/>
              </a:rPr>
              <a:t>general principle </a:t>
            </a:r>
            <a:r>
              <a:rPr lang="en-GB" sz="1400" b="0" i="0" u="none" strike="noStrike" baseline="0" dirty="0">
                <a:latin typeface="ArialMT"/>
              </a:rPr>
              <a:t>across the administrations that </a:t>
            </a:r>
            <a:r>
              <a:rPr lang="en-GB" sz="1400" b="1" i="0" u="none" strike="noStrike" baseline="0" dirty="0">
                <a:latin typeface="ArialMT"/>
              </a:rPr>
              <a:t>each country will respect the policy and processes adopted by other countries</a:t>
            </a:r>
            <a:r>
              <a:rPr lang="en-GB" sz="1400" b="0" i="0" u="none" strike="noStrike" baseline="0" dirty="0">
                <a:latin typeface="ArialMT"/>
              </a:rPr>
              <a:t>.</a:t>
            </a:r>
            <a:endParaRPr lang="en-GB" sz="1400" dirty="0"/>
          </a:p>
        </p:txBody>
      </p:sp>
    </p:spTree>
    <p:extLst>
      <p:ext uri="{BB962C8B-B14F-4D97-AF65-F5344CB8AC3E}">
        <p14:creationId xmlns:p14="http://schemas.microsoft.com/office/powerpoint/2010/main" val="422868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DE22BB-998F-D5DE-C519-6E954629CD3A}"/>
              </a:ext>
            </a:extLst>
          </p:cNvPr>
          <p:cNvSpPr txBox="1"/>
          <p:nvPr/>
        </p:nvSpPr>
        <p:spPr>
          <a:xfrm>
            <a:off x="304800" y="828102"/>
            <a:ext cx="6271097" cy="3539430"/>
          </a:xfrm>
          <a:prstGeom prst="rect">
            <a:avLst/>
          </a:prstGeom>
          <a:noFill/>
        </p:spPr>
        <p:txBody>
          <a:bodyPr wrap="square">
            <a:spAutoFit/>
          </a:bodyPr>
          <a:lstStyle/>
          <a:p>
            <a:pPr algn="l"/>
            <a:r>
              <a:rPr lang="en-GB" sz="1600" b="1" i="0" u="none" strike="noStrike" baseline="0" dirty="0">
                <a:latin typeface="Arial-BoldMT"/>
              </a:rPr>
              <a:t>3.4 Guidance on Repatriation of Deaths Abroad and Requests for Post Mortem</a:t>
            </a:r>
          </a:p>
          <a:p>
            <a:pPr algn="l"/>
            <a:endParaRPr lang="en-GB" sz="1600" b="1" i="0" u="none" strike="noStrike" baseline="0" dirty="0">
              <a:latin typeface="Arial-BoldMT"/>
            </a:endParaRPr>
          </a:p>
          <a:p>
            <a:pPr algn="l"/>
            <a:r>
              <a:rPr lang="en-GB" sz="1600" b="1" i="0" u="none" strike="noStrike" baseline="0" dirty="0">
                <a:latin typeface="Arial-BoldMT"/>
              </a:rPr>
              <a:t>Repatriation of Deaths Abroad</a:t>
            </a:r>
          </a:p>
          <a:p>
            <a:pPr algn="l"/>
            <a:endParaRPr lang="en-GB" sz="1600" b="1" i="0" u="none" strike="noStrike" baseline="0" dirty="0">
              <a:latin typeface="Arial-BoldMT"/>
            </a:endParaRPr>
          </a:p>
          <a:p>
            <a:pPr algn="l"/>
            <a:r>
              <a:rPr lang="en-GB" sz="1600" b="0" i="0" u="none" strike="noStrike" baseline="0" dirty="0">
                <a:latin typeface="ArialMT"/>
              </a:rPr>
              <a:t>3.4.1 </a:t>
            </a:r>
            <a:r>
              <a:rPr lang="en-GB" sz="1600" b="1" i="0" u="none" strike="noStrike" baseline="0" dirty="0">
                <a:latin typeface="ArialMT"/>
              </a:rPr>
              <a:t>s17 </a:t>
            </a:r>
            <a:r>
              <a:rPr lang="en-GB" sz="1600" b="0" i="0" u="none" strike="noStrike" baseline="0" dirty="0">
                <a:latin typeface="ArialMT"/>
              </a:rPr>
              <a:t>of the 2011 Act gives medical reviewers the power to </a:t>
            </a:r>
            <a:r>
              <a:rPr lang="en-GB" sz="1600" b="1" i="0" u="none" strike="noStrike" baseline="0" dirty="0">
                <a:latin typeface="ArialMT"/>
              </a:rPr>
              <a:t>check documentation </a:t>
            </a:r>
            <a:r>
              <a:rPr lang="en-GB" sz="1600" b="0" i="0" u="none" strike="noStrike" baseline="0" dirty="0">
                <a:latin typeface="ArialMT"/>
              </a:rPr>
              <a:t>related to deaths abroad where remains are being returned to Scotland for </a:t>
            </a:r>
            <a:r>
              <a:rPr lang="en-GB" sz="1600" b="1" i="0" u="none" strike="noStrike" baseline="0" dirty="0">
                <a:latin typeface="ArialMT"/>
              </a:rPr>
              <a:t>burial or cremation</a:t>
            </a:r>
            <a:r>
              <a:rPr lang="en-GB" sz="1600" b="0" i="0" u="none" strike="noStrike" baseline="0" dirty="0">
                <a:latin typeface="ArialMT"/>
              </a:rPr>
              <a:t>.</a:t>
            </a:r>
          </a:p>
          <a:p>
            <a:pPr algn="l"/>
            <a:endParaRPr lang="en-GB" sz="1600" b="0" i="0" u="none" strike="noStrike" baseline="0" dirty="0">
              <a:latin typeface="ArialMT"/>
            </a:endParaRPr>
          </a:p>
          <a:p>
            <a:pPr algn="l"/>
            <a:r>
              <a:rPr lang="en-GB" sz="1600" b="0" i="0" u="none" strike="noStrike" baseline="0" dirty="0">
                <a:latin typeface="ArialMT"/>
              </a:rPr>
              <a:t>3.4.2 </a:t>
            </a:r>
            <a:r>
              <a:rPr lang="en-GB" sz="1600" b="1" i="0" u="none" strike="noStrike" baseline="0" dirty="0">
                <a:latin typeface="ArialMT"/>
              </a:rPr>
              <a:t>s25</a:t>
            </a:r>
            <a:r>
              <a:rPr lang="en-GB" sz="1600" b="0" i="0" u="none" strike="noStrike" baseline="0" dirty="0">
                <a:latin typeface="ArialMT"/>
              </a:rPr>
              <a:t> of the 2011 Act makes it an </a:t>
            </a:r>
            <a:r>
              <a:rPr lang="en-GB" sz="1600" b="1" i="0" u="none" strike="noStrike" baseline="0" dirty="0">
                <a:latin typeface="ArialMT"/>
              </a:rPr>
              <a:t>offence</a:t>
            </a:r>
            <a:r>
              <a:rPr lang="en-GB" sz="1600" b="0" i="0" u="none" strike="noStrike" baseline="0" dirty="0">
                <a:latin typeface="ArialMT"/>
              </a:rPr>
              <a:t> for persons having charge of a cemetery or crematorium to dispose of a body without the required documentation; in cases </a:t>
            </a:r>
            <a:r>
              <a:rPr lang="en-GB" sz="1600" b="1" i="0" u="none" strike="noStrike" baseline="0" dirty="0">
                <a:latin typeface="ArialMT"/>
              </a:rPr>
              <a:t>where the death occurred outside the UK</a:t>
            </a:r>
            <a:r>
              <a:rPr lang="en-GB" sz="1600" b="0" i="0" u="none" strike="noStrike" baseline="0" dirty="0">
                <a:latin typeface="ArialMT"/>
              </a:rPr>
              <a:t>, the </a:t>
            </a:r>
            <a:r>
              <a:rPr lang="en-GB" sz="1600" b="1" i="0" u="none" strike="noStrike" baseline="0" dirty="0">
                <a:latin typeface="ArialMT"/>
              </a:rPr>
              <a:t>document</a:t>
            </a:r>
            <a:r>
              <a:rPr lang="en-GB" sz="1600" b="0" i="0" u="none" strike="noStrike" baseline="0" dirty="0">
                <a:latin typeface="ArialMT"/>
              </a:rPr>
              <a:t> required for </a:t>
            </a:r>
            <a:r>
              <a:rPr lang="en-GB" sz="1600" b="1" i="0" u="none" strike="noStrike" baseline="0" dirty="0">
                <a:latin typeface="ArialMT"/>
              </a:rPr>
              <a:t>disposal</a:t>
            </a:r>
            <a:r>
              <a:rPr lang="en-GB" sz="1600" b="0" i="0" u="none" strike="noStrike" baseline="0" dirty="0">
                <a:latin typeface="ArialMT"/>
              </a:rPr>
              <a:t> will be a certificate issued by a medical reviewer.</a:t>
            </a:r>
          </a:p>
        </p:txBody>
      </p:sp>
    </p:spTree>
    <p:extLst>
      <p:ext uri="{BB962C8B-B14F-4D97-AF65-F5344CB8AC3E}">
        <p14:creationId xmlns:p14="http://schemas.microsoft.com/office/powerpoint/2010/main" val="118104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DE22BB-998F-D5DE-C519-6E954629CD3A}"/>
              </a:ext>
            </a:extLst>
          </p:cNvPr>
          <p:cNvSpPr txBox="1"/>
          <p:nvPr/>
        </p:nvSpPr>
        <p:spPr>
          <a:xfrm>
            <a:off x="304800" y="756765"/>
            <a:ext cx="6271097" cy="3785652"/>
          </a:xfrm>
          <a:prstGeom prst="rect">
            <a:avLst/>
          </a:prstGeom>
          <a:noFill/>
        </p:spPr>
        <p:txBody>
          <a:bodyPr wrap="square">
            <a:spAutoFit/>
          </a:bodyPr>
          <a:lstStyle/>
          <a:p>
            <a:pPr algn="l"/>
            <a:r>
              <a:rPr lang="en-GB" sz="1600" b="1" i="0" u="none" strike="noStrike" baseline="0" dirty="0">
                <a:latin typeface="Arial-BoldMT"/>
              </a:rPr>
              <a:t>3.4 Guidance on Repatriation of Deaths Abroad and Requests for Post Mortem</a:t>
            </a:r>
          </a:p>
          <a:p>
            <a:pPr algn="l"/>
            <a:endParaRPr lang="en-GB" sz="1600" b="1" i="0" u="none" strike="noStrike" baseline="0" dirty="0">
              <a:latin typeface="Arial-BoldMT"/>
            </a:endParaRPr>
          </a:p>
          <a:p>
            <a:pPr algn="l"/>
            <a:r>
              <a:rPr lang="en-GB" sz="1600" b="1" i="0" u="none" strike="noStrike" baseline="0" dirty="0">
                <a:latin typeface="Arial-BoldMT"/>
              </a:rPr>
              <a:t>Repatriation of Deaths Abroad</a:t>
            </a:r>
          </a:p>
          <a:p>
            <a:pPr algn="l"/>
            <a:endParaRPr lang="en-GB" sz="1600" b="0" i="0" u="none" strike="noStrike" baseline="0" dirty="0">
              <a:latin typeface="ArialMT"/>
            </a:endParaRPr>
          </a:p>
          <a:p>
            <a:pPr algn="l"/>
            <a:r>
              <a:rPr lang="en-GB" sz="1600" b="0" i="0" u="none" strike="noStrike" baseline="0" dirty="0">
                <a:latin typeface="ArialMT"/>
              </a:rPr>
              <a:t>3.4.3 </a:t>
            </a:r>
            <a:r>
              <a:rPr lang="en-GB" sz="1600" b="1" i="0" u="none" strike="noStrike" baseline="0" dirty="0">
                <a:latin typeface="ArialMT"/>
              </a:rPr>
              <a:t>Anyone</a:t>
            </a:r>
            <a:r>
              <a:rPr lang="en-GB" sz="1600" b="0" i="0" u="none" strike="noStrike" baseline="0" dirty="0">
                <a:latin typeface="ArialMT"/>
              </a:rPr>
              <a:t> wishing to arrange the </a:t>
            </a:r>
            <a:r>
              <a:rPr lang="en-GB" sz="1600" b="1" i="0" u="none" strike="noStrike" baseline="0" dirty="0">
                <a:latin typeface="ArialMT"/>
              </a:rPr>
              <a:t>burial or cremation</a:t>
            </a:r>
            <a:r>
              <a:rPr lang="en-GB" sz="1600" b="0" i="0" u="none" strike="noStrike" baseline="0" dirty="0">
                <a:latin typeface="ArialMT"/>
              </a:rPr>
              <a:t> of a body in such a case </a:t>
            </a:r>
            <a:r>
              <a:rPr lang="en-GB" sz="1600" b="1" i="0" u="none" strike="noStrike" baseline="0" dirty="0">
                <a:latin typeface="ArialMT"/>
              </a:rPr>
              <a:t>must apply</a:t>
            </a:r>
            <a:r>
              <a:rPr lang="en-GB" sz="1600" b="0" i="0" u="none" strike="noStrike" baseline="0" dirty="0">
                <a:latin typeface="ArialMT"/>
              </a:rPr>
              <a:t> to the </a:t>
            </a:r>
            <a:r>
              <a:rPr lang="en-GB" sz="1600" b="1" i="0" u="none" strike="noStrike" baseline="0" dirty="0">
                <a:latin typeface="ArialMT"/>
              </a:rPr>
              <a:t>medical reviewer</a:t>
            </a:r>
            <a:r>
              <a:rPr lang="en-GB" sz="1600" b="0" i="0" u="none" strike="noStrike" baseline="0" dirty="0">
                <a:latin typeface="ArialMT"/>
              </a:rPr>
              <a:t>. A medical reviewer </a:t>
            </a:r>
            <a:r>
              <a:rPr lang="en-GB" sz="1600" b="1" i="0" u="none" strike="noStrike" baseline="0" dirty="0">
                <a:latin typeface="ArialMT"/>
              </a:rPr>
              <a:t>must</a:t>
            </a:r>
            <a:r>
              <a:rPr lang="en-GB" sz="1600" b="0" i="0" u="none" strike="noStrike" baseline="0" dirty="0">
                <a:latin typeface="ArialMT"/>
              </a:rPr>
              <a:t>, on the request of a relevant person </a:t>
            </a:r>
            <a:r>
              <a:rPr lang="en-GB" sz="1600" b="1" i="0" u="none" strike="noStrike" baseline="0" dirty="0">
                <a:latin typeface="ArialMT"/>
              </a:rPr>
              <a:t>such as the next of kin or funeral director</a:t>
            </a:r>
            <a:r>
              <a:rPr lang="en-GB" sz="1600" b="0" i="0" u="none" strike="noStrike" baseline="0" dirty="0">
                <a:latin typeface="ArialMT"/>
              </a:rPr>
              <a:t>, </a:t>
            </a:r>
            <a:r>
              <a:rPr lang="en-GB" sz="1600" b="1" i="0" u="none" strike="noStrike" baseline="0" dirty="0">
                <a:latin typeface="ArialMT"/>
              </a:rPr>
              <a:t>determine</a:t>
            </a:r>
            <a:r>
              <a:rPr lang="en-GB" sz="1600" b="0" i="0" u="none" strike="noStrike" baseline="0" dirty="0">
                <a:latin typeface="ArialMT"/>
              </a:rPr>
              <a:t> whether the </a:t>
            </a:r>
            <a:r>
              <a:rPr lang="en-GB" sz="1600" b="1" i="0" u="none" strike="noStrike" baseline="0" dirty="0">
                <a:latin typeface="ArialMT"/>
              </a:rPr>
              <a:t>documentation </a:t>
            </a:r>
            <a:r>
              <a:rPr lang="en-GB" sz="1600" b="0" i="0" u="none" strike="noStrike" baseline="0" dirty="0">
                <a:latin typeface="ArialMT"/>
              </a:rPr>
              <a:t>relating to an </a:t>
            </a:r>
            <a:r>
              <a:rPr lang="en-GB" sz="1600" b="1" i="0" u="none" strike="noStrike" baseline="0" dirty="0">
                <a:latin typeface="ArialMT"/>
              </a:rPr>
              <a:t>individual’s death is in order</a:t>
            </a:r>
            <a:r>
              <a:rPr lang="en-GB" sz="1600" b="0" i="0" u="none" strike="noStrike" baseline="0" dirty="0">
                <a:latin typeface="ArialMT"/>
              </a:rPr>
              <a:t>.</a:t>
            </a:r>
          </a:p>
          <a:p>
            <a:pPr algn="l"/>
            <a:endParaRPr lang="en-GB" sz="1600" b="0" i="0" u="none" strike="noStrike" baseline="0" dirty="0">
              <a:latin typeface="ArialMT"/>
            </a:endParaRPr>
          </a:p>
          <a:p>
            <a:pPr algn="l"/>
            <a:r>
              <a:rPr lang="en-GB" sz="1600" b="0" i="0" u="none" strike="noStrike" baseline="0" dirty="0">
                <a:latin typeface="ArialMT"/>
              </a:rPr>
              <a:t>3.4.4 Medical reviewers will check whether the relevant documents are </a:t>
            </a:r>
            <a:r>
              <a:rPr lang="en-GB" sz="1600" b="1" i="0" u="none" strike="noStrike" baseline="0" dirty="0">
                <a:latin typeface="ArialMT"/>
              </a:rPr>
              <a:t>authentic and equivalent </a:t>
            </a:r>
            <a:r>
              <a:rPr lang="en-GB" sz="1600" b="0" i="0" u="none" strike="noStrike" baseline="0" dirty="0">
                <a:latin typeface="ArialMT"/>
              </a:rPr>
              <a:t>to the documentation which would be required to dispose of the body of a person who died in Scotland and, </a:t>
            </a:r>
            <a:r>
              <a:rPr lang="en-GB" sz="1600" b="1" i="0" u="none" strike="noStrike" baseline="0" dirty="0">
                <a:latin typeface="ArialMT"/>
              </a:rPr>
              <a:t>if so</a:t>
            </a:r>
            <a:r>
              <a:rPr lang="en-GB" sz="1600" b="0" i="0" u="none" strike="noStrike" baseline="0" dirty="0">
                <a:latin typeface="ArialMT"/>
              </a:rPr>
              <a:t>, </a:t>
            </a:r>
            <a:r>
              <a:rPr lang="en-GB" sz="1600" b="1" i="0" u="none" strike="noStrike" baseline="0" dirty="0">
                <a:latin typeface="ArialMT"/>
              </a:rPr>
              <a:t>will issue the aforementioned certificate</a:t>
            </a:r>
            <a:r>
              <a:rPr lang="en-GB" sz="1600" b="0" i="0" u="none" strike="noStrike" baseline="0" dirty="0">
                <a:latin typeface="ArialMT"/>
              </a:rPr>
              <a:t>.</a:t>
            </a:r>
            <a:endParaRPr lang="en-GB" sz="1600" dirty="0"/>
          </a:p>
        </p:txBody>
      </p:sp>
    </p:spTree>
    <p:extLst>
      <p:ext uri="{BB962C8B-B14F-4D97-AF65-F5344CB8AC3E}">
        <p14:creationId xmlns:p14="http://schemas.microsoft.com/office/powerpoint/2010/main" val="271067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A45A46-1779-0C9F-CEE4-C23FD4AC681D}"/>
              </a:ext>
            </a:extLst>
          </p:cNvPr>
          <p:cNvSpPr txBox="1"/>
          <p:nvPr/>
        </p:nvSpPr>
        <p:spPr>
          <a:xfrm>
            <a:off x="421532" y="586185"/>
            <a:ext cx="6083030" cy="2308324"/>
          </a:xfrm>
          <a:prstGeom prst="rect">
            <a:avLst/>
          </a:prstGeom>
          <a:noFill/>
        </p:spPr>
        <p:txBody>
          <a:bodyPr wrap="square">
            <a:spAutoFit/>
          </a:bodyPr>
          <a:lstStyle/>
          <a:p>
            <a:pPr algn="l"/>
            <a:r>
              <a:rPr lang="en-GB" sz="1800" b="1" i="0" u="none" strike="noStrike" baseline="0" dirty="0">
                <a:latin typeface="Arial-BoldMT"/>
              </a:rPr>
              <a:t>Cross-Border Transfer into Scotland</a:t>
            </a:r>
          </a:p>
          <a:p>
            <a:pPr algn="l"/>
            <a:endParaRPr lang="en-GB" sz="1800" b="1" i="0" u="none" strike="noStrike" baseline="0" dirty="0">
              <a:latin typeface="Arial-BoldMT"/>
            </a:endParaRPr>
          </a:p>
          <a:p>
            <a:pPr algn="l"/>
            <a:r>
              <a:rPr lang="en-GB" sz="1800" b="0" i="0" u="none" strike="noStrike" baseline="0" dirty="0">
                <a:latin typeface="ArialMT"/>
              </a:rPr>
              <a:t>3.3.4 Where a death is registered in another part of the UK and the deceased is then moved to Scotland for the funeral (including the associated burial or cremation),</a:t>
            </a:r>
          </a:p>
          <a:p>
            <a:pPr algn="l"/>
            <a:r>
              <a:rPr lang="en-GB" sz="1800" b="0" i="0" u="none" strike="noStrike" baseline="0" dirty="0">
                <a:latin typeface="ArialMT"/>
              </a:rPr>
              <a:t>that death would already have gone through the requisite review processes that exist in that country, and further review in Scotland will not be required.</a:t>
            </a:r>
            <a:endParaRPr lang="en-GB" dirty="0"/>
          </a:p>
        </p:txBody>
      </p:sp>
    </p:spTree>
    <p:extLst>
      <p:ext uri="{BB962C8B-B14F-4D97-AF65-F5344CB8AC3E}">
        <p14:creationId xmlns:p14="http://schemas.microsoft.com/office/powerpoint/2010/main" val="263610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1359D-952C-78FA-7995-91633BCA4C3F}"/>
              </a:ext>
            </a:extLst>
          </p:cNvPr>
          <p:cNvPicPr>
            <a:picLocks noChangeAspect="1"/>
          </p:cNvPicPr>
          <p:nvPr/>
        </p:nvPicPr>
        <p:blipFill>
          <a:blip r:embed="rId2"/>
          <a:stretch>
            <a:fillRect/>
          </a:stretch>
        </p:blipFill>
        <p:spPr>
          <a:xfrm>
            <a:off x="295980" y="186285"/>
            <a:ext cx="1971950" cy="433448"/>
          </a:xfrm>
          <a:prstGeom prst="rect">
            <a:avLst/>
          </a:prstGeom>
        </p:spPr>
      </p:pic>
      <p:sp>
        <p:nvSpPr>
          <p:cNvPr id="9" name="TextBox 8">
            <a:extLst>
              <a:ext uri="{FF2B5EF4-FFF2-40B4-BE49-F238E27FC236}">
                <a16:creationId xmlns:a16="http://schemas.microsoft.com/office/drawing/2014/main" id="{36A11ABB-66CA-048F-620E-EBD808501D95}"/>
              </a:ext>
            </a:extLst>
          </p:cNvPr>
          <p:cNvSpPr txBox="1"/>
          <p:nvPr/>
        </p:nvSpPr>
        <p:spPr>
          <a:xfrm>
            <a:off x="155643" y="747355"/>
            <a:ext cx="6588868" cy="646331"/>
          </a:xfrm>
          <a:prstGeom prst="rect">
            <a:avLst/>
          </a:prstGeom>
          <a:noFill/>
        </p:spPr>
        <p:txBody>
          <a:bodyPr wrap="square">
            <a:spAutoFit/>
          </a:bodyPr>
          <a:lstStyle/>
          <a:p>
            <a:pPr algn="l"/>
            <a:r>
              <a:rPr lang="en-GB" sz="1200" b="0" i="0" dirty="0">
                <a:solidFill>
                  <a:srgbClr val="333333"/>
                </a:solidFill>
                <a:effectLst/>
                <a:latin typeface="Roboto" panose="02000000000000000000" pitchFamily="2" charset="0"/>
              </a:rPr>
              <a:t>Update: Cross-Border Repatriation to Scotland – 2024 Amendment Regulations</a:t>
            </a:r>
          </a:p>
          <a:p>
            <a:pPr algn="l"/>
            <a:r>
              <a:rPr lang="en-GB" sz="1200" b="0" i="0" dirty="0">
                <a:solidFill>
                  <a:srgbClr val="727272"/>
                </a:solidFill>
                <a:effectLst/>
                <a:latin typeface="Roboto" panose="02000000000000000000" pitchFamily="2" charset="0"/>
              </a:rPr>
              <a:t>October 15, 2024 by </a:t>
            </a:r>
            <a:r>
              <a:rPr lang="en-GB" sz="1200" b="0" i="0" u="sng" dirty="0">
                <a:solidFill>
                  <a:srgbClr val="0065BD"/>
                </a:solidFill>
                <a:effectLst/>
                <a:latin typeface="Roboto" panose="02000000000000000000" pitchFamily="2" charset="0"/>
                <a:hlinkClick r:id="rId3" tooltip="Posts by funeral-industry-news"/>
              </a:rPr>
              <a:t>funeral-industry-news</a:t>
            </a:r>
            <a:r>
              <a:rPr lang="en-GB" sz="1200" b="0" i="0" dirty="0">
                <a:solidFill>
                  <a:srgbClr val="727272"/>
                </a:solidFill>
                <a:effectLst/>
                <a:latin typeface="Roboto" panose="02000000000000000000" pitchFamily="2" charset="0"/>
              </a:rPr>
              <a:t> | </a:t>
            </a:r>
          </a:p>
          <a:p>
            <a:pPr algn="l"/>
            <a:r>
              <a:rPr lang="en-GB" sz="1200" b="0" i="0" dirty="0">
                <a:solidFill>
                  <a:srgbClr val="727272"/>
                </a:solidFill>
                <a:effectLst/>
                <a:latin typeface="Roboto" panose="02000000000000000000" pitchFamily="2" charset="0"/>
              </a:rPr>
              <a:t>Category </a:t>
            </a:r>
            <a:r>
              <a:rPr lang="en-GB" sz="1200" b="0" i="0" u="sng" dirty="0">
                <a:solidFill>
                  <a:srgbClr val="0065BD"/>
                </a:solidFill>
                <a:effectLst/>
                <a:latin typeface="Roboto" panose="02000000000000000000" pitchFamily="2" charset="0"/>
                <a:hlinkClick r:id="rId4"/>
              </a:rPr>
              <a:t>Uncategorized</a:t>
            </a:r>
            <a:endParaRPr lang="en-GB" sz="1200" b="0" i="0" dirty="0">
              <a:solidFill>
                <a:srgbClr val="727272"/>
              </a:solidFill>
              <a:effectLst/>
              <a:latin typeface="Roboto" panose="02000000000000000000" pitchFamily="2" charset="0"/>
            </a:endParaRPr>
          </a:p>
        </p:txBody>
      </p:sp>
      <p:sp>
        <p:nvSpPr>
          <p:cNvPr id="11" name="TextBox 10">
            <a:extLst>
              <a:ext uri="{FF2B5EF4-FFF2-40B4-BE49-F238E27FC236}">
                <a16:creationId xmlns:a16="http://schemas.microsoft.com/office/drawing/2014/main" id="{A019F948-1C68-0979-8224-B65FAD01BF33}"/>
              </a:ext>
            </a:extLst>
          </p:cNvPr>
          <p:cNvSpPr txBox="1"/>
          <p:nvPr/>
        </p:nvSpPr>
        <p:spPr>
          <a:xfrm>
            <a:off x="194554" y="1418597"/>
            <a:ext cx="6475378" cy="1015663"/>
          </a:xfrm>
          <a:prstGeom prst="rect">
            <a:avLst/>
          </a:prstGeom>
          <a:noFill/>
        </p:spPr>
        <p:txBody>
          <a:bodyPr wrap="square">
            <a:spAutoFit/>
          </a:bodyPr>
          <a:lstStyle/>
          <a:p>
            <a:pPr algn="l"/>
            <a:r>
              <a:rPr lang="en-GB" sz="1200" b="1" i="0" dirty="0">
                <a:solidFill>
                  <a:srgbClr val="333333"/>
                </a:solidFill>
                <a:effectLst/>
                <a:latin typeface="Roboto" panose="02000000000000000000" pitchFamily="2" charset="0"/>
              </a:rPr>
              <a:t>The issue</a:t>
            </a:r>
            <a:endParaRPr lang="en-GB" sz="1200" b="0" i="0" dirty="0">
              <a:solidFill>
                <a:srgbClr val="333333"/>
              </a:solidFill>
              <a:effectLst/>
              <a:latin typeface="Roboto" panose="02000000000000000000" pitchFamily="2" charset="0"/>
            </a:endParaRPr>
          </a:p>
          <a:p>
            <a:pPr algn="l"/>
            <a:r>
              <a:rPr lang="en-GB" sz="1200" b="0" i="0" dirty="0">
                <a:solidFill>
                  <a:srgbClr val="333333"/>
                </a:solidFill>
                <a:effectLst/>
                <a:latin typeface="Roboto" panose="02000000000000000000" pitchFamily="2" charset="0"/>
              </a:rPr>
              <a:t>Although the requirement for deaths to be registered before burial or cremation in Scotland has been in place since 2015, the recent regulatory changes in England and Wales have brought to light that there has been some confusion over whether certificates issued by coroners can be accepted in place of certificates of registration of death.</a:t>
            </a:r>
          </a:p>
        </p:txBody>
      </p:sp>
      <p:sp>
        <p:nvSpPr>
          <p:cNvPr id="13" name="TextBox 12">
            <a:extLst>
              <a:ext uri="{FF2B5EF4-FFF2-40B4-BE49-F238E27FC236}">
                <a16:creationId xmlns:a16="http://schemas.microsoft.com/office/drawing/2014/main" id="{2D6C28B0-6226-6C8C-7ACD-94AAA66493FA}"/>
              </a:ext>
            </a:extLst>
          </p:cNvPr>
          <p:cNvSpPr txBox="1"/>
          <p:nvPr/>
        </p:nvSpPr>
        <p:spPr>
          <a:xfrm>
            <a:off x="188071" y="2530809"/>
            <a:ext cx="6358646" cy="1569660"/>
          </a:xfrm>
          <a:prstGeom prst="rect">
            <a:avLst/>
          </a:prstGeom>
          <a:noFill/>
        </p:spPr>
        <p:txBody>
          <a:bodyPr wrap="square">
            <a:spAutoFit/>
          </a:bodyPr>
          <a:lstStyle/>
          <a:p>
            <a:pPr algn="l"/>
            <a:r>
              <a:rPr lang="en-GB" sz="1200" b="1" i="0" dirty="0">
                <a:solidFill>
                  <a:srgbClr val="333333"/>
                </a:solidFill>
                <a:effectLst/>
                <a:latin typeface="Roboto" panose="02000000000000000000" pitchFamily="2" charset="0"/>
              </a:rPr>
              <a:t>What’s Changing</a:t>
            </a:r>
            <a:endParaRPr lang="en-GB" sz="1200" b="0" i="0" dirty="0">
              <a:solidFill>
                <a:srgbClr val="333333"/>
              </a:solidFill>
              <a:effectLst/>
              <a:latin typeface="Roboto" panose="02000000000000000000" pitchFamily="2" charset="0"/>
            </a:endParaRPr>
          </a:p>
          <a:p>
            <a:pPr algn="l"/>
            <a:r>
              <a:rPr lang="en-GB" sz="1200" b="0" i="0" dirty="0">
                <a:solidFill>
                  <a:srgbClr val="333333"/>
                </a:solidFill>
                <a:effectLst/>
                <a:latin typeface="Roboto" panose="02000000000000000000" pitchFamily="2" charset="0"/>
              </a:rPr>
              <a:t>We advised we would review the 2015 Regulations to consider whether coroner authorisation should be accepted in Scotland to enable burial or cremation here where the death is subject to an ongoing coronial investigation in another part of the UK and where no certificate of registration of death is yet available.</a:t>
            </a:r>
          </a:p>
          <a:p>
            <a:pPr algn="l"/>
            <a:r>
              <a:rPr lang="en-GB" sz="1200" b="0" i="0" dirty="0">
                <a:solidFill>
                  <a:srgbClr val="333333"/>
                </a:solidFill>
                <a:effectLst/>
                <a:latin typeface="Roboto" panose="02000000000000000000" pitchFamily="2" charset="0"/>
              </a:rPr>
              <a:t>We can now confirm that </a:t>
            </a:r>
            <a:r>
              <a:rPr lang="en-GB" sz="1200" b="0" i="0" u="sng" dirty="0">
                <a:solidFill>
                  <a:srgbClr val="0065BD"/>
                </a:solidFill>
                <a:effectLst/>
                <a:latin typeface="Roboto" panose="02000000000000000000" pitchFamily="2" charset="0"/>
                <a:hlinkClick r:id="rId5"/>
              </a:rPr>
              <a:t>an amendment</a:t>
            </a:r>
            <a:r>
              <a:rPr lang="en-GB" sz="1200" b="0" i="0" dirty="0">
                <a:solidFill>
                  <a:srgbClr val="333333"/>
                </a:solidFill>
                <a:effectLst/>
                <a:latin typeface="Roboto" panose="02000000000000000000" pitchFamily="2" charset="0"/>
              </a:rPr>
              <a:t> in these terms to the 2015 Regulations has been laid in the Scottish Parliament today, 15 October 2024, and will come into effect tomorrow, 16 October 2024. </a:t>
            </a:r>
          </a:p>
        </p:txBody>
      </p:sp>
      <p:sp>
        <p:nvSpPr>
          <p:cNvPr id="15" name="TextBox 14">
            <a:extLst>
              <a:ext uri="{FF2B5EF4-FFF2-40B4-BE49-F238E27FC236}">
                <a16:creationId xmlns:a16="http://schemas.microsoft.com/office/drawing/2014/main" id="{377EE0DA-C6AC-E770-A356-A1AE6278C51E}"/>
              </a:ext>
            </a:extLst>
          </p:cNvPr>
          <p:cNvSpPr txBox="1"/>
          <p:nvPr/>
        </p:nvSpPr>
        <p:spPr>
          <a:xfrm>
            <a:off x="337228" y="4335930"/>
            <a:ext cx="6160851" cy="400110"/>
          </a:xfrm>
          <a:prstGeom prst="rect">
            <a:avLst/>
          </a:prstGeom>
          <a:noFill/>
        </p:spPr>
        <p:txBody>
          <a:bodyPr wrap="square">
            <a:spAutoFit/>
          </a:bodyPr>
          <a:lstStyle/>
          <a:p>
            <a:r>
              <a:rPr lang="en-GB" sz="1000" dirty="0">
                <a:hlinkClick r:id="rId5"/>
              </a:rPr>
              <a:t>The Registration of Births, Deaths and Marriages (Scotland) Act 1965 (Prohibition on Disposal of a Body without Authorisation) Amendment Regulations 2024</a:t>
            </a:r>
            <a:endParaRPr lang="en-GB" sz="1000" dirty="0"/>
          </a:p>
        </p:txBody>
      </p:sp>
    </p:spTree>
    <p:extLst>
      <p:ext uri="{BB962C8B-B14F-4D97-AF65-F5344CB8AC3E}">
        <p14:creationId xmlns:p14="http://schemas.microsoft.com/office/powerpoint/2010/main" val="343157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71625" y="0"/>
            <a:ext cx="3704993" cy="5143500"/>
          </a:xfrm>
          <a:prstGeom prst="rect">
            <a:avLst/>
          </a:prstGeom>
        </p:spPr>
      </p:pic>
    </p:spTree>
    <p:extLst>
      <p:ext uri="{BB962C8B-B14F-4D97-AF65-F5344CB8AC3E}">
        <p14:creationId xmlns:p14="http://schemas.microsoft.com/office/powerpoint/2010/main" val="416525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385" y="293067"/>
            <a:ext cx="6173390" cy="4455066"/>
          </a:xfrm>
          <a:prstGeom prst="rect">
            <a:avLst/>
          </a:prstGeom>
        </p:spPr>
        <p:txBody>
          <a:bodyPr wrap="square">
            <a:spAutoFit/>
          </a:bodyPr>
          <a:lstStyle/>
          <a:p>
            <a:r>
              <a:rPr lang="en-US" sz="1350" b="1" dirty="0"/>
              <a:t>6 Inquiries into deaths occurring abroad: general</a:t>
            </a:r>
          </a:p>
          <a:p>
            <a:endParaRPr lang="en-US" sz="1350" dirty="0"/>
          </a:p>
          <a:p>
            <a:r>
              <a:rPr lang="en-US" sz="1350" dirty="0"/>
              <a:t>(1) Subsection (3) applies to the death of a person if—</a:t>
            </a:r>
          </a:p>
          <a:p>
            <a:pPr lvl="1"/>
            <a:r>
              <a:rPr lang="en-US" sz="1350" dirty="0"/>
              <a:t>(a) the death occurred </a:t>
            </a:r>
            <a:r>
              <a:rPr lang="en-US" sz="1350" b="1" dirty="0"/>
              <a:t>outwith the United Kingdom</a:t>
            </a:r>
            <a:r>
              <a:rPr lang="en-US" sz="1350" dirty="0"/>
              <a:t>, and</a:t>
            </a:r>
          </a:p>
          <a:p>
            <a:pPr lvl="1"/>
            <a:r>
              <a:rPr lang="en-US" sz="1350" dirty="0"/>
              <a:t>(b) at the time of death, the person was </a:t>
            </a:r>
            <a:r>
              <a:rPr lang="en-US" sz="1350" b="1" dirty="0"/>
              <a:t>ordinarily resident </a:t>
            </a:r>
            <a:r>
              <a:rPr lang="en-US" sz="1350" dirty="0"/>
              <a:t>in Scotland.</a:t>
            </a:r>
          </a:p>
          <a:p>
            <a:endParaRPr lang="en-US" sz="1350" dirty="0"/>
          </a:p>
          <a:p>
            <a:r>
              <a:rPr lang="en-US" sz="1350" dirty="0"/>
              <a:t>(2) But that subsection does not apply to the death of a person within section 12(2) or (3) of the Coroners and Justice Act 2009 (investigation in Scotland of deaths of service personnel abroad).</a:t>
            </a:r>
          </a:p>
          <a:p>
            <a:endParaRPr lang="en-US" sz="1350" dirty="0"/>
          </a:p>
          <a:p>
            <a:r>
              <a:rPr lang="en-US" sz="1350" dirty="0"/>
              <a:t>(3) An inquiry is to be held into a death to which this subsection applies if the Lord Advocate—</a:t>
            </a:r>
          </a:p>
          <a:p>
            <a:pPr lvl="1"/>
            <a:r>
              <a:rPr lang="en-US" sz="1350" dirty="0"/>
              <a:t>(a) considers that </a:t>
            </a:r>
            <a:r>
              <a:rPr lang="en-US" sz="1350" b="1" dirty="0"/>
              <a:t>the death—</a:t>
            </a:r>
          </a:p>
          <a:p>
            <a:pPr lvl="2"/>
            <a:r>
              <a:rPr lang="en-US" sz="1350" b="1" dirty="0"/>
              <a:t>(</a:t>
            </a:r>
            <a:r>
              <a:rPr lang="en-US" sz="1350" b="1" dirty="0" err="1"/>
              <a:t>i</a:t>
            </a:r>
            <a:r>
              <a:rPr lang="en-US" sz="1350" b="1" dirty="0"/>
              <a:t>) was sudden, suspicious or unexplained</a:t>
            </a:r>
            <a:r>
              <a:rPr lang="en-US" sz="1350" dirty="0"/>
              <a:t>, or</a:t>
            </a:r>
          </a:p>
          <a:p>
            <a:pPr lvl="2"/>
            <a:r>
              <a:rPr lang="en-US" sz="1350" dirty="0"/>
              <a:t>(ii) occurred in </a:t>
            </a:r>
            <a:r>
              <a:rPr lang="en-US" sz="1350" b="1" dirty="0"/>
              <a:t>circumstances giving rise to serious public concern</a:t>
            </a:r>
            <a:r>
              <a:rPr lang="en-US" sz="1350" dirty="0"/>
              <a:t>,</a:t>
            </a:r>
          </a:p>
          <a:p>
            <a:pPr lvl="1"/>
            <a:r>
              <a:rPr lang="en-US" sz="1350" dirty="0"/>
              <a:t>(b) considers that the circumstances of the death have </a:t>
            </a:r>
            <a:r>
              <a:rPr lang="en-US" sz="1350" b="1" dirty="0"/>
              <a:t>not been sufficiently</a:t>
            </a:r>
          </a:p>
          <a:p>
            <a:pPr lvl="1"/>
            <a:r>
              <a:rPr lang="en-US" sz="1350" b="1" dirty="0"/>
              <a:t>established</a:t>
            </a:r>
            <a:r>
              <a:rPr lang="en-US" sz="1350" dirty="0"/>
              <a:t> in the course of an investigation in relation to the death,</a:t>
            </a:r>
          </a:p>
          <a:p>
            <a:pPr lvl="1"/>
            <a:r>
              <a:rPr lang="en-US" sz="1350" dirty="0"/>
              <a:t>(c) considers that there is a </a:t>
            </a:r>
            <a:r>
              <a:rPr lang="en-US" sz="1350" b="1" dirty="0"/>
              <a:t>real prospect </a:t>
            </a:r>
            <a:r>
              <a:rPr lang="en-US" sz="1350" dirty="0"/>
              <a:t>that those circumstances would be sufficiently established in an inquiry, and</a:t>
            </a:r>
          </a:p>
          <a:p>
            <a:pPr lvl="1"/>
            <a:r>
              <a:rPr lang="en-US" sz="1350" dirty="0"/>
              <a:t>(d) decides that </a:t>
            </a:r>
            <a:r>
              <a:rPr lang="en-US" sz="1350" b="1" dirty="0"/>
              <a:t>it is in the public interest </a:t>
            </a:r>
            <a:r>
              <a:rPr lang="en-US" sz="1350" dirty="0"/>
              <a:t>for an inquiry to be held into the</a:t>
            </a:r>
          </a:p>
          <a:p>
            <a:pPr lvl="1"/>
            <a:r>
              <a:rPr lang="en-US" sz="1350" dirty="0"/>
              <a:t>circumstances of the death.</a:t>
            </a:r>
          </a:p>
        </p:txBody>
      </p:sp>
    </p:spTree>
    <p:extLst>
      <p:ext uri="{BB962C8B-B14F-4D97-AF65-F5344CB8AC3E}">
        <p14:creationId xmlns:p14="http://schemas.microsoft.com/office/powerpoint/2010/main" val="74819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 Deaths outwith Scotland (repatriations)</a:t>
            </a:r>
          </a:p>
        </p:txBody>
      </p:sp>
      <p:sp>
        <p:nvSpPr>
          <p:cNvPr id="7" name="Rectangle 6"/>
          <p:cNvSpPr/>
          <p:nvPr/>
        </p:nvSpPr>
        <p:spPr>
          <a:xfrm>
            <a:off x="290146" y="603418"/>
            <a:ext cx="6312877" cy="1569660"/>
          </a:xfrm>
          <a:prstGeom prst="rect">
            <a:avLst/>
          </a:prstGeom>
        </p:spPr>
        <p:txBody>
          <a:bodyPr wrap="square">
            <a:spAutoFit/>
          </a:bodyPr>
          <a:lstStyle/>
          <a:p>
            <a:r>
              <a:rPr lang="en-GB" sz="1200" b="0" i="0" u="none" strike="noStrike" baseline="0" dirty="0">
                <a:latin typeface="Calibri" panose="020F0502020204030204" pitchFamily="34" charset="0"/>
              </a:rPr>
              <a:t>The service is responsible for approving burial or cremation in Scotland, of people who have died abroad and are to be repatriated to Scotland. </a:t>
            </a:r>
          </a:p>
          <a:p>
            <a:r>
              <a:rPr lang="en-GB" sz="1200" b="0" i="0" u="none" strike="noStrike" baseline="0" dirty="0">
                <a:latin typeface="Calibri" panose="020F0502020204030204" pitchFamily="34" charset="0"/>
              </a:rPr>
              <a:t>In 2023/24, the service received </a:t>
            </a:r>
            <a:r>
              <a:rPr lang="en-GB" sz="1200" b="1" i="0" u="none" strike="noStrike" baseline="0" dirty="0">
                <a:latin typeface="Calibri" panose="020F0502020204030204" pitchFamily="34" charset="0"/>
              </a:rPr>
              <a:t>178 </a:t>
            </a:r>
            <a:r>
              <a:rPr lang="en-GB" sz="1200" b="0" i="0" u="none" strike="noStrike" baseline="0" dirty="0">
                <a:latin typeface="Calibri" panose="020F0502020204030204" pitchFamily="34" charset="0"/>
              </a:rPr>
              <a:t>repatriation requests, of which, </a:t>
            </a:r>
          </a:p>
          <a:p>
            <a:r>
              <a:rPr lang="en-GB" sz="1200" b="0" i="0" u="none" strike="noStrike" baseline="0" dirty="0">
                <a:latin typeface="Wingdings" panose="05000000000000000000" pitchFamily="2" charset="2"/>
              </a:rPr>
              <a:t> </a:t>
            </a:r>
            <a:r>
              <a:rPr lang="en-GB" sz="1200" b="1" i="0" u="none" strike="noStrike" baseline="0" dirty="0">
                <a:latin typeface="Calibri" panose="020F0502020204030204" pitchFamily="34" charset="0"/>
              </a:rPr>
              <a:t>121 </a:t>
            </a:r>
            <a:r>
              <a:rPr lang="en-GB" sz="1200" b="0" i="0" u="none" strike="noStrike" baseline="0" dirty="0">
                <a:latin typeface="Calibri" panose="020F0502020204030204" pitchFamily="34" charset="0"/>
              </a:rPr>
              <a:t>(70%) were male, </a:t>
            </a:r>
            <a:r>
              <a:rPr lang="en-GB" sz="1200" b="1" i="0" u="none" strike="noStrike" baseline="0" dirty="0">
                <a:latin typeface="Calibri" panose="020F0502020204030204" pitchFamily="34" charset="0"/>
              </a:rPr>
              <a:t>57 </a:t>
            </a:r>
            <a:r>
              <a:rPr lang="en-GB" sz="1200" b="0" i="0" u="none" strike="noStrike" baseline="0" dirty="0">
                <a:latin typeface="Calibri" panose="020F0502020204030204" pitchFamily="34" charset="0"/>
              </a:rPr>
              <a:t>(30%) were female </a:t>
            </a:r>
          </a:p>
          <a:p>
            <a:r>
              <a:rPr lang="en-GB" sz="1200" b="0" i="0" u="none" strike="noStrike" baseline="0" dirty="0">
                <a:latin typeface="Wingdings" panose="05000000000000000000" pitchFamily="2" charset="2"/>
              </a:rPr>
              <a:t> </a:t>
            </a:r>
            <a:r>
              <a:rPr lang="en-GB" sz="1200" b="1" i="0" u="none" strike="noStrike" baseline="0" dirty="0">
                <a:latin typeface="Calibri" panose="020F0502020204030204" pitchFamily="34" charset="0"/>
              </a:rPr>
              <a:t>113 </a:t>
            </a:r>
            <a:r>
              <a:rPr lang="en-GB" sz="1200" b="0" i="0" u="none" strike="noStrike" baseline="0" dirty="0">
                <a:latin typeface="Calibri" panose="020F0502020204030204" pitchFamily="34" charset="0"/>
              </a:rPr>
              <a:t>(63.5%) were individuals aged 60 years or older </a:t>
            </a:r>
          </a:p>
          <a:p>
            <a:r>
              <a:rPr lang="en-GB" sz="1200" b="0" i="0" u="none" strike="noStrike" baseline="0" dirty="0">
                <a:latin typeface="Wingdings" panose="05000000000000000000" pitchFamily="2" charset="2"/>
              </a:rPr>
              <a:t> </a:t>
            </a:r>
            <a:r>
              <a:rPr lang="en-GB" sz="1200" b="1" i="0" u="none" strike="noStrike" baseline="0" dirty="0">
                <a:latin typeface="Calibri" panose="020F0502020204030204" pitchFamily="34" charset="0"/>
              </a:rPr>
              <a:t>59 </a:t>
            </a:r>
            <a:r>
              <a:rPr lang="en-GB" sz="1200" b="0" i="0" u="none" strike="noStrike" baseline="0" dirty="0">
                <a:latin typeface="Calibri" panose="020F0502020204030204" pitchFamily="34" charset="0"/>
              </a:rPr>
              <a:t>people (33.1%) died in Spain </a:t>
            </a:r>
          </a:p>
          <a:p>
            <a:endParaRPr lang="en-GB" sz="1200" b="0" i="0" u="none" strike="noStrike" baseline="0" dirty="0">
              <a:latin typeface="Calibri" panose="020F0502020204030204" pitchFamily="34" charset="0"/>
            </a:endParaRPr>
          </a:p>
          <a:p>
            <a:r>
              <a:rPr lang="en-GB" sz="1200" b="0" i="0" u="none" strike="noStrike" baseline="0" dirty="0">
                <a:latin typeface="Calibri" panose="020F0502020204030204" pitchFamily="34" charset="0"/>
              </a:rPr>
              <a:t>Two postmortem applications were approved. </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2056387706"/>
              </p:ext>
            </p:extLst>
          </p:nvPr>
        </p:nvGraphicFramePr>
        <p:xfrm>
          <a:off x="374650" y="2344305"/>
          <a:ext cx="6140451" cy="1887220"/>
        </p:xfrm>
        <a:graphic>
          <a:graphicData uri="http://schemas.openxmlformats.org/drawingml/2006/table">
            <a:tbl>
              <a:tblPr firstRow="1" firstCol="1" bandRow="1"/>
              <a:tblGrid>
                <a:gridCol w="1455287">
                  <a:extLst>
                    <a:ext uri="{9D8B030D-6E8A-4147-A177-3AD203B41FA5}">
                      <a16:colId xmlns:a16="http://schemas.microsoft.com/office/drawing/2014/main" val="3351332216"/>
                    </a:ext>
                  </a:extLst>
                </a:gridCol>
                <a:gridCol w="1250196">
                  <a:extLst>
                    <a:ext uri="{9D8B030D-6E8A-4147-A177-3AD203B41FA5}">
                      <a16:colId xmlns:a16="http://schemas.microsoft.com/office/drawing/2014/main" val="3796677364"/>
                    </a:ext>
                  </a:extLst>
                </a:gridCol>
                <a:gridCol w="625098">
                  <a:extLst>
                    <a:ext uri="{9D8B030D-6E8A-4147-A177-3AD203B41FA5}">
                      <a16:colId xmlns:a16="http://schemas.microsoft.com/office/drawing/2014/main" val="2533655994"/>
                    </a:ext>
                  </a:extLst>
                </a:gridCol>
                <a:gridCol w="1584236">
                  <a:extLst>
                    <a:ext uri="{9D8B030D-6E8A-4147-A177-3AD203B41FA5}">
                      <a16:colId xmlns:a16="http://schemas.microsoft.com/office/drawing/2014/main" val="864281166"/>
                    </a:ext>
                  </a:extLst>
                </a:gridCol>
                <a:gridCol w="1225634">
                  <a:extLst>
                    <a:ext uri="{9D8B030D-6E8A-4147-A177-3AD203B41FA5}">
                      <a16:colId xmlns:a16="http://schemas.microsoft.com/office/drawing/2014/main" val="1206557510"/>
                    </a:ext>
                  </a:extLst>
                </a:gridCol>
              </a:tblGrid>
              <a:tr h="288290">
                <a:tc>
                  <a:txBody>
                    <a:bodyPr/>
                    <a:lstStyle/>
                    <a:p>
                      <a:pP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Age</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DC"/>
                    </a:solidFill>
                  </a:tcPr>
                </a:tc>
                <a:tc>
                  <a:txBody>
                    <a:bodyPr/>
                    <a:lstStyle/>
                    <a:p>
                      <a:pPr algn="ctr">
                        <a:lnSpc>
                          <a:spcPct val="110000"/>
                        </a:lnSpc>
                        <a:spcAft>
                          <a:spcPts val="80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deaths</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DC"/>
                    </a:solidFill>
                  </a:tcPr>
                </a:tc>
                <a:tc rowSpan="6">
                  <a:txBody>
                    <a:bodyPr/>
                    <a:lstStyle/>
                    <a:p>
                      <a:pPr algn="ctr">
                        <a:lnSpc>
                          <a:spcPct val="110000"/>
                        </a:lnSpc>
                        <a:spcAft>
                          <a:spcPts val="80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0000"/>
                        </a:lnSpc>
                        <a:spcAft>
                          <a:spcPts val="80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Repatriated from  </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80"/>
                    </a:solidFill>
                  </a:tcPr>
                </a:tc>
                <a:tc>
                  <a:txBody>
                    <a:bodyPr/>
                    <a:lstStyle/>
                    <a:p>
                      <a:pPr algn="ctr">
                        <a:lnSpc>
                          <a:spcPct val="110000"/>
                        </a:lnSpc>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deaths</a:t>
                      </a:r>
                      <a:endParaRPr lang="en-GB" sz="120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80"/>
                    </a:solidFill>
                  </a:tcPr>
                </a:tc>
                <a:extLst>
                  <a:ext uri="{0D108BD9-81ED-4DB2-BD59-A6C34878D82A}">
                    <a16:rowId xmlns:a16="http://schemas.microsoft.com/office/drawing/2014/main" val="2963974971"/>
                  </a:ext>
                </a:extLst>
              </a:tr>
              <a:tr h="288290">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0 - 19</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Spain</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973783"/>
                  </a:ext>
                </a:extLst>
              </a:tr>
              <a:tr h="288290">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20 – 39</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Cyprus</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235456"/>
                  </a:ext>
                </a:extLst>
              </a:tr>
              <a:tr h="288290">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40 – 59</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USA/Canada</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347840"/>
                  </a:ext>
                </a:extLst>
              </a:tr>
              <a:tr h="288290">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60 – 79</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Greece</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350004"/>
                  </a:ext>
                </a:extLst>
              </a:tr>
              <a:tr h="222885">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80+</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Italy</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794511"/>
                  </a:ext>
                </a:extLst>
              </a:tr>
              <a:tr h="222885">
                <a:tc>
                  <a:txBody>
                    <a:bodyPr/>
                    <a:lstStyle/>
                    <a:p>
                      <a:pPr>
                        <a:lnSpc>
                          <a:spcPct val="110000"/>
                        </a:lnSpc>
                        <a:spcAft>
                          <a:spcPts val="800"/>
                        </a:spcAft>
                      </a:pP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0000"/>
                        </a:lnSpc>
                        <a:spcAft>
                          <a:spcPts val="800"/>
                        </a:spcAft>
                      </a:pPr>
                      <a:r>
                        <a:rPr lang="en-GB" sz="1200" b="1"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Portugal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800"/>
                        </a:spcAft>
                      </a:pPr>
                      <a:r>
                        <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41037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3046297"/>
              </p:ext>
            </p:extLst>
          </p:nvPr>
        </p:nvGraphicFramePr>
        <p:xfrm>
          <a:off x="792797" y="4366891"/>
          <a:ext cx="5304155" cy="374142"/>
        </p:xfrm>
        <a:graphic>
          <a:graphicData uri="http://schemas.openxmlformats.org/drawingml/2006/table">
            <a:tbl>
              <a:tblPr firstRow="1" firstCol="1" bandRow="1"/>
              <a:tblGrid>
                <a:gridCol w="2651760">
                  <a:extLst>
                    <a:ext uri="{9D8B030D-6E8A-4147-A177-3AD203B41FA5}">
                      <a16:colId xmlns:a16="http://schemas.microsoft.com/office/drawing/2014/main" val="1671873846"/>
                    </a:ext>
                  </a:extLst>
                </a:gridCol>
                <a:gridCol w="2652395">
                  <a:extLst>
                    <a:ext uri="{9D8B030D-6E8A-4147-A177-3AD203B41FA5}">
                      <a16:colId xmlns:a16="http://schemas.microsoft.com/office/drawing/2014/main" val="248359140"/>
                    </a:ext>
                  </a:extLst>
                </a:gridCol>
              </a:tblGrid>
              <a:tr h="0">
                <a:tc>
                  <a:txBody>
                    <a:bodyPr/>
                    <a:lstStyle/>
                    <a:p>
                      <a:pPr>
                        <a:lnSpc>
                          <a:spcPct val="107000"/>
                        </a:lnSpc>
                        <a:spcAft>
                          <a:spcPts val="80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Burial</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DC"/>
                    </a:solidFill>
                  </a:tcPr>
                </a:tc>
                <a:tc>
                  <a:txBody>
                    <a:bodyPr/>
                    <a:lstStyle/>
                    <a:p>
                      <a:pPr>
                        <a:lnSpc>
                          <a:spcPct val="107000"/>
                        </a:lnSpc>
                        <a:spcAft>
                          <a:spcPts val="80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Cremation</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380"/>
                    </a:solidFill>
                  </a:tcPr>
                </a:tc>
                <a:extLst>
                  <a:ext uri="{0D108BD9-81ED-4DB2-BD59-A6C34878D82A}">
                    <a16:rowId xmlns:a16="http://schemas.microsoft.com/office/drawing/2014/main" val="335724005"/>
                  </a:ext>
                </a:extLst>
              </a:tr>
              <a:tr h="0">
                <a:tc>
                  <a:txBody>
                    <a:bodyPr/>
                    <a:lstStyle/>
                    <a:p>
                      <a:pPr>
                        <a:lnSpc>
                          <a:spcPct val="107000"/>
                        </a:lnSpc>
                        <a:spcAft>
                          <a:spcPts val="800"/>
                        </a:spcAft>
                      </a:pPr>
                      <a:r>
                        <a:rPr lang="en-GB" sz="1200" dirty="0">
                          <a:solidFill>
                            <a:srgbClr val="003824"/>
                          </a:solidFill>
                          <a:effectLst/>
                          <a:latin typeface="Calibri" panose="020F0502020204030204" pitchFamily="34" charset="0"/>
                          <a:ea typeface="Calibri" panose="020F0502020204030204" pitchFamily="34" charset="0"/>
                          <a:cs typeface="Times New Roman" panose="02020603050405020304" pitchFamily="18" charset="0"/>
                        </a:rPr>
                        <a:t>51</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solidFill>
                            <a:srgbClr val="003824"/>
                          </a:solidFill>
                          <a:effectLst/>
                          <a:latin typeface="Calibri" panose="020F0502020204030204" pitchFamily="34" charset="0"/>
                          <a:ea typeface="Calibri" panose="020F0502020204030204" pitchFamily="34" charset="0"/>
                          <a:cs typeface="Times New Roman" panose="02020603050405020304" pitchFamily="18" charset="0"/>
                        </a:rPr>
                        <a:t>117</a:t>
                      </a:r>
                      <a:endParaRPr lang="en-GB" sz="1200" dirty="0">
                        <a:solidFill>
                          <a:srgbClr val="403E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836624"/>
                  </a:ext>
                </a:extLst>
              </a:tr>
            </a:tbl>
          </a:graphicData>
        </a:graphic>
      </p:graphicFrame>
    </p:spTree>
    <p:extLst>
      <p:ext uri="{BB962C8B-B14F-4D97-AF65-F5344CB8AC3E}">
        <p14:creationId xmlns:p14="http://schemas.microsoft.com/office/powerpoint/2010/main" val="425830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 Deaths outwith Scotland (repatriations)</a:t>
            </a:r>
          </a:p>
        </p:txBody>
      </p:sp>
      <p:sp>
        <p:nvSpPr>
          <p:cNvPr id="7" name="Rectangle 6"/>
          <p:cNvSpPr/>
          <p:nvPr/>
        </p:nvSpPr>
        <p:spPr>
          <a:xfrm>
            <a:off x="290146" y="603418"/>
            <a:ext cx="6312877" cy="2050946"/>
          </a:xfrm>
          <a:prstGeom prst="rect">
            <a:avLst/>
          </a:prstGeom>
        </p:spPr>
        <p:txBody>
          <a:bodyPr wrap="square">
            <a:spAutoFit/>
          </a:bodyPr>
          <a:lstStyle/>
          <a:p>
            <a:pPr>
              <a:lnSpc>
                <a:spcPct val="110000"/>
              </a:lnSpc>
              <a:spcAft>
                <a:spcPts val="1200"/>
              </a:spcAft>
            </a:pPr>
            <a:r>
              <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rPr>
              <a:t>The service is responsible for approving burial or cremation in Scotland, of people who have died abroad and are to be repatriated to Scotland. </a:t>
            </a:r>
            <a:endParaRPr lang="en-GB" sz="1200" dirty="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rPr>
              <a:t>In 2022/23, the service received </a:t>
            </a:r>
            <a:r>
              <a:rPr lang="en-US" sz="1200" b="1" dirty="0">
                <a:solidFill>
                  <a:srgbClr val="403E40"/>
                </a:solidFill>
                <a:latin typeface="Calibri" panose="020F0502020204030204" pitchFamily="34" charset="0"/>
                <a:ea typeface="Calibri" panose="020F0502020204030204" pitchFamily="34" charset="0"/>
                <a:cs typeface="Times New Roman" panose="02020603050405020304" pitchFamily="18" charset="0"/>
              </a:rPr>
              <a:t>191</a:t>
            </a:r>
            <a:r>
              <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rPr>
              <a:t> repatriation requests, of which,</a:t>
            </a:r>
            <a:endParaRPr lang="en-GB" sz="1200" dirty="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b="1" dirty="0">
                <a:solidFill>
                  <a:srgbClr val="403E40"/>
                </a:solidFill>
                <a:latin typeface="Calibri" panose="020F0502020204030204" pitchFamily="34" charset="0"/>
                <a:ea typeface="Calibri" panose="020F0502020204030204" pitchFamily="34" charset="0"/>
                <a:cs typeface="Times New Roman" panose="02020603050405020304" pitchFamily="18" charset="0"/>
              </a:rPr>
              <a:t>130</a:t>
            </a:r>
            <a:r>
              <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rPr>
              <a:t> (68.1%) were males, 61 females</a:t>
            </a:r>
            <a:endParaRPr lang="en-GB" sz="1200" dirty="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b="1" dirty="0">
                <a:solidFill>
                  <a:srgbClr val="403E40"/>
                </a:solidFill>
                <a:latin typeface="Calibri" panose="020F0502020204030204" pitchFamily="34" charset="0"/>
                <a:ea typeface="Calibri" panose="020F0502020204030204" pitchFamily="34" charset="0"/>
                <a:cs typeface="Times New Roman" panose="02020603050405020304" pitchFamily="18" charset="0"/>
              </a:rPr>
              <a:t>120</a:t>
            </a:r>
            <a:r>
              <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rPr>
              <a:t> (62.8%) were individuals 60 years or older</a:t>
            </a:r>
          </a:p>
          <a:p>
            <a:pPr marL="342900" lvl="0" indent="-342900">
              <a:lnSpc>
                <a:spcPct val="107000"/>
              </a:lnSpc>
              <a:spcAft>
                <a:spcPts val="800"/>
              </a:spcAft>
              <a:buFont typeface="Symbol" panose="05050102010706020507" pitchFamily="18" charset="2"/>
              <a:buChar char=""/>
            </a:pPr>
            <a:endPar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200" dirty="0">
                <a:solidFill>
                  <a:srgbClr val="403E40"/>
                </a:solidFill>
                <a:latin typeface="Calibri" panose="020F0502020204030204" pitchFamily="34" charset="0"/>
                <a:ea typeface="Calibri" panose="020F0502020204030204" pitchFamily="34" charset="0"/>
                <a:cs typeface="Times New Roman" panose="02020603050405020304" pitchFamily="18" charset="0"/>
              </a:rPr>
              <a:t>A number of cases were reported to the PF -</a:t>
            </a:r>
            <a:endParaRPr lang="en-GB" sz="1200" dirty="0">
              <a:solidFill>
                <a:srgbClr val="403E4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nvGraphicFramePr>
        <p:xfrm>
          <a:off x="703262" y="3296970"/>
          <a:ext cx="5483225" cy="731520"/>
        </p:xfrm>
        <a:graphic>
          <a:graphicData uri="http://schemas.openxmlformats.org/drawingml/2006/table">
            <a:tbl>
              <a:tblPr firstRow="1" firstCol="1" bandRow="1"/>
              <a:tblGrid>
                <a:gridCol w="1436370">
                  <a:extLst>
                    <a:ext uri="{9D8B030D-6E8A-4147-A177-3AD203B41FA5}">
                      <a16:colId xmlns:a16="http://schemas.microsoft.com/office/drawing/2014/main" val="1256685577"/>
                    </a:ext>
                  </a:extLst>
                </a:gridCol>
                <a:gridCol w="1438275">
                  <a:extLst>
                    <a:ext uri="{9D8B030D-6E8A-4147-A177-3AD203B41FA5}">
                      <a16:colId xmlns:a16="http://schemas.microsoft.com/office/drawing/2014/main" val="3262708823"/>
                    </a:ext>
                  </a:extLst>
                </a:gridCol>
                <a:gridCol w="1438275">
                  <a:extLst>
                    <a:ext uri="{9D8B030D-6E8A-4147-A177-3AD203B41FA5}">
                      <a16:colId xmlns:a16="http://schemas.microsoft.com/office/drawing/2014/main" val="1421150776"/>
                    </a:ext>
                  </a:extLst>
                </a:gridCol>
                <a:gridCol w="1170305">
                  <a:extLst>
                    <a:ext uri="{9D8B030D-6E8A-4147-A177-3AD203B41FA5}">
                      <a16:colId xmlns:a16="http://schemas.microsoft.com/office/drawing/2014/main" val="2370881914"/>
                    </a:ext>
                  </a:extLst>
                </a:gridCol>
              </a:tblGrid>
              <a:tr h="0">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Year (1/1 – 31/12)</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Total reported to PF </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PF - No Action taken</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Calibri" panose="020F0502020204030204" pitchFamily="34" charset="0"/>
                          <a:ea typeface="Calibri" panose="020F0502020204030204" pitchFamily="34" charset="0"/>
                        </a:rPr>
                        <a:t>PF - Accepted </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624837"/>
                  </a:ext>
                </a:extLst>
              </a:tr>
              <a:tr h="0">
                <a:tc>
                  <a:txBody>
                    <a:bodyPr/>
                    <a:lstStyle/>
                    <a:p>
                      <a:pPr>
                        <a:spcAft>
                          <a:spcPts val="0"/>
                        </a:spcAft>
                      </a:pPr>
                      <a:r>
                        <a:rPr lang="en-GB" sz="1200" dirty="0">
                          <a:solidFill>
                            <a:srgbClr val="000000"/>
                          </a:solidFill>
                          <a:effectLst/>
                          <a:latin typeface="Calibri" panose="020F0502020204030204" pitchFamily="34" charset="0"/>
                          <a:ea typeface="Calibri" panose="020F0502020204030204" pitchFamily="34" charset="0"/>
                        </a:rPr>
                        <a:t>2021</a:t>
                      </a:r>
                      <a:endParaRPr lang="en-GB"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12</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9</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3 </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080913"/>
                  </a:ext>
                </a:extLst>
              </a:tr>
              <a:tr h="0">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2022</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50</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45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208540"/>
                  </a:ext>
                </a:extLst>
              </a:tr>
              <a:tr h="0">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2023</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20</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rPr>
                        <a:t>15</a:t>
                      </a:r>
                      <a:endParaRPr lang="en-GB"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00"/>
                          </a:solidFill>
                          <a:effectLst/>
                          <a:latin typeface="Calibri" panose="020F0502020204030204" pitchFamily="34" charset="0"/>
                          <a:ea typeface="Calibri" panose="020F0502020204030204" pitchFamily="34" charset="0"/>
                        </a:rPr>
                        <a:t>5</a:t>
                      </a:r>
                      <a:endParaRPr lang="en-GB"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437864"/>
                  </a:ext>
                </a:extLst>
              </a:tr>
            </a:tbl>
          </a:graphicData>
        </a:graphic>
      </p:graphicFrame>
    </p:spTree>
    <p:extLst>
      <p:ext uri="{BB962C8B-B14F-4D97-AF65-F5344CB8AC3E}">
        <p14:creationId xmlns:p14="http://schemas.microsoft.com/office/powerpoint/2010/main" val="400943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2893" y="1689544"/>
            <a:ext cx="4977376" cy="885317"/>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GB" sz="3600" dirty="0">
                <a:solidFill>
                  <a:srgbClr val="004685"/>
                </a:solidFill>
              </a:rPr>
              <a:t>DEATH IN PARADISE</a:t>
            </a:r>
          </a:p>
          <a:p>
            <a:r>
              <a:rPr lang="en-GB" sz="2000" dirty="0">
                <a:solidFill>
                  <a:srgbClr val="004685"/>
                </a:solidFill>
              </a:rPr>
              <a:t>- a particularly tragic event</a:t>
            </a:r>
          </a:p>
        </p:txBody>
      </p:sp>
      <p:sp>
        <p:nvSpPr>
          <p:cNvPr id="10" name="Text Placeholder 9"/>
          <p:cNvSpPr txBox="1">
            <a:spLocks/>
          </p:cNvSpPr>
          <p:nvPr/>
        </p:nvSpPr>
        <p:spPr>
          <a:xfrm>
            <a:off x="332500" y="2646298"/>
            <a:ext cx="5270269" cy="885317"/>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350" dirty="0">
                <a:solidFill>
                  <a:schemeClr val="bg2"/>
                </a:solidFill>
              </a:rPr>
              <a:t>George Fernie, Senior Medical Reviewer,</a:t>
            </a:r>
          </a:p>
          <a:p>
            <a:pPr>
              <a:lnSpc>
                <a:spcPct val="90000"/>
              </a:lnSpc>
            </a:pPr>
            <a:r>
              <a:rPr lang="en-US" sz="1350" dirty="0">
                <a:solidFill>
                  <a:schemeClr val="bg2"/>
                </a:solidFill>
              </a:rPr>
              <a:t>LLB MB ChB MPhil LLD (hc) FFFLM  FRCGP FRCP (Edin) FRCP DFM</a:t>
            </a:r>
          </a:p>
          <a:p>
            <a:pPr>
              <a:lnSpc>
                <a:spcPct val="90000"/>
              </a:lnSpc>
            </a:pPr>
            <a:endParaRPr lang="en-US" sz="1350" dirty="0">
              <a:solidFill>
                <a:schemeClr val="bg2"/>
              </a:solidFill>
            </a:endParaRPr>
          </a:p>
          <a:p>
            <a:pPr>
              <a:lnSpc>
                <a:spcPct val="90000"/>
              </a:lnSpc>
            </a:pPr>
            <a:r>
              <a:rPr lang="en-US" sz="1350" dirty="0">
                <a:solidFill>
                  <a:schemeClr val="bg2"/>
                </a:solidFill>
                <a:hlinkClick r:id="rId3"/>
              </a:rPr>
              <a:t>george.fernie2@nhs.scot</a:t>
            </a:r>
            <a:r>
              <a:rPr lang="en-US" sz="1350" dirty="0">
                <a:solidFill>
                  <a:schemeClr val="bg2"/>
                </a:solidFill>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507236"/>
            <a:ext cx="2736750" cy="504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88835" y="4299825"/>
            <a:ext cx="600865" cy="396000"/>
          </a:xfrm>
          <a:prstGeom prst="rect">
            <a:avLst/>
          </a:prstGeom>
        </p:spPr>
      </p:pic>
    </p:spTree>
    <p:extLst>
      <p:ext uri="{BB962C8B-B14F-4D97-AF65-F5344CB8AC3E}">
        <p14:creationId xmlns:p14="http://schemas.microsoft.com/office/powerpoint/2010/main" val="127811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4D406-0AF1-C929-E76D-F2577308C30E}"/>
              </a:ext>
            </a:extLst>
          </p:cNvPr>
          <p:cNvSpPr txBox="1"/>
          <p:nvPr/>
        </p:nvSpPr>
        <p:spPr>
          <a:xfrm>
            <a:off x="340819" y="734858"/>
            <a:ext cx="6276109" cy="3693319"/>
          </a:xfrm>
          <a:prstGeom prst="rect">
            <a:avLst/>
          </a:prstGeom>
          <a:noFill/>
        </p:spPr>
        <p:txBody>
          <a:bodyPr wrap="square">
            <a:spAutoFit/>
          </a:bodyPr>
          <a:lstStyle/>
          <a:p>
            <a:pPr algn="l"/>
            <a:r>
              <a:rPr lang="en-GB" sz="1800" b="1" i="0" u="none" strike="noStrike" baseline="0" dirty="0">
                <a:latin typeface="TimesNewRoman,Bold"/>
              </a:rPr>
              <a:t>19 Post-mortem examination of person who died outwith United Kingdom</a:t>
            </a:r>
          </a:p>
          <a:p>
            <a:pPr algn="l"/>
            <a:r>
              <a:rPr lang="en-GB" sz="1800" b="0" i="0" u="none" strike="noStrike" baseline="0" dirty="0">
                <a:latin typeface="TimesNewRoman"/>
              </a:rPr>
              <a:t>(1) This section applies where—</a:t>
            </a:r>
          </a:p>
          <a:p>
            <a:pPr algn="l"/>
            <a:r>
              <a:rPr lang="en-GB" sz="1800" b="0" i="0" u="none" strike="noStrike" baseline="0" dirty="0">
                <a:latin typeface="TimesNewRoman"/>
              </a:rPr>
              <a:t>(a) a person (“A”) dies outwith the United Kingdom,</a:t>
            </a:r>
          </a:p>
          <a:p>
            <a:pPr algn="l"/>
            <a:r>
              <a:rPr lang="en-GB" sz="1800" b="0" i="0" u="none" strike="noStrike" baseline="0" dirty="0">
                <a:latin typeface="TimesNewRoman"/>
              </a:rPr>
              <a:t>(b) the body of A is to be disposed of in Scotland, and</a:t>
            </a:r>
          </a:p>
          <a:p>
            <a:pPr algn="l"/>
            <a:r>
              <a:rPr lang="en-GB" sz="1800" b="0" i="0" u="none" strike="noStrike" baseline="0" dirty="0">
                <a:latin typeface="TimesNewRoman"/>
              </a:rPr>
              <a:t>(c) no cause of death is available.</a:t>
            </a:r>
          </a:p>
          <a:p>
            <a:pPr algn="l"/>
            <a:r>
              <a:rPr lang="en-GB" sz="1800" b="0" i="0" u="none" strike="noStrike" baseline="0" dirty="0">
                <a:latin typeface="TimesNewRoman"/>
              </a:rPr>
              <a:t>(2) A medical reviewer may, on an application by a relevant person—</a:t>
            </a:r>
          </a:p>
          <a:p>
            <a:pPr algn="l"/>
            <a:r>
              <a:rPr lang="en-GB" sz="1800" b="0" i="0" u="none" strike="noStrike" baseline="0" dirty="0">
                <a:latin typeface="TimesNewRoman"/>
              </a:rPr>
              <a:t>(a) assist the relevant person in making arrangements for a post-mortem examination of A’s body for the purpose mentioned in section 23(a) of the Human Tissue (Scotland) Act 2006 (asp 4), and</a:t>
            </a:r>
          </a:p>
          <a:p>
            <a:pPr algn="l"/>
            <a:r>
              <a:rPr lang="en-GB" sz="1800" b="0" i="0" u="none" strike="noStrike" baseline="0" dirty="0">
                <a:latin typeface="TimesNewRoman"/>
              </a:rPr>
              <a:t>(b) meet the cost of such an examination.</a:t>
            </a:r>
            <a:endParaRPr lang="en-GB" dirty="0"/>
          </a:p>
        </p:txBody>
      </p:sp>
    </p:spTree>
    <p:extLst>
      <p:ext uri="{BB962C8B-B14F-4D97-AF65-F5344CB8AC3E}">
        <p14:creationId xmlns:p14="http://schemas.microsoft.com/office/powerpoint/2010/main" val="36055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68300" y="315630"/>
            <a:ext cx="6366600" cy="375571"/>
          </a:xfrm>
        </p:spPr>
        <p:txBody>
          <a:bodyPr/>
          <a:lstStyle/>
          <a:p>
            <a:r>
              <a:rPr lang="en-GB" dirty="0"/>
              <a:t>Conclusion</a:t>
            </a:r>
          </a:p>
        </p:txBody>
      </p:sp>
      <p:sp>
        <p:nvSpPr>
          <p:cNvPr id="7" name="Content Placeholder 10"/>
          <p:cNvSpPr>
            <a:spLocks noGrp="1"/>
          </p:cNvSpPr>
          <p:nvPr>
            <p:ph sz="quarter" idx="12"/>
          </p:nvPr>
        </p:nvSpPr>
        <p:spPr>
          <a:xfrm>
            <a:off x="783341" y="1435386"/>
            <a:ext cx="5313094" cy="3045822"/>
          </a:xfrm>
        </p:spPr>
        <p:txBody>
          <a:bodyPr>
            <a:noAutofit/>
          </a:bodyPr>
          <a:lstStyle/>
          <a:p>
            <a:pPr marL="0" indent="0">
              <a:buNone/>
            </a:pPr>
            <a:r>
              <a:rPr lang="en-GB" sz="1500" dirty="0"/>
              <a:t>Unified system of authorisation whether burial or cremation</a:t>
            </a:r>
          </a:p>
          <a:p>
            <a:pPr marL="0" indent="0">
              <a:buNone/>
            </a:pPr>
            <a:r>
              <a:rPr lang="en-GB" sz="1500" dirty="0"/>
              <a:t>Bereaved-centred focus</a:t>
            </a:r>
          </a:p>
          <a:p>
            <a:pPr marL="0" indent="0">
              <a:buNone/>
            </a:pPr>
            <a:r>
              <a:rPr lang="en-GB" sz="1500" dirty="0"/>
              <a:t>Respect for arrangements within other home nations</a:t>
            </a:r>
          </a:p>
          <a:p>
            <a:pPr marL="0" indent="0">
              <a:buNone/>
            </a:pPr>
            <a:r>
              <a:rPr lang="en-GB" sz="1500" dirty="0"/>
              <a:t>Revision of legislation to accommodate change</a:t>
            </a:r>
          </a:p>
          <a:p>
            <a:pPr marL="0" indent="0">
              <a:buNone/>
            </a:pPr>
            <a:r>
              <a:rPr lang="en-GB" sz="1500" dirty="0"/>
              <a:t>Extension of the role of COPFS to include other jurisdictions</a:t>
            </a:r>
          </a:p>
          <a:p>
            <a:pPr marL="0" indent="0">
              <a:buNone/>
            </a:pPr>
            <a:r>
              <a:rPr lang="en-GB" sz="1500" dirty="0"/>
              <a:t>Possibility of autopsy or second post mortem where no cause of death available</a:t>
            </a:r>
          </a:p>
          <a:p>
            <a:pPr marL="0" indent="0">
              <a:buNone/>
            </a:pPr>
            <a:r>
              <a:rPr lang="en-GB" sz="1500" dirty="0"/>
              <a:t>Free at the point of delivery</a:t>
            </a:r>
          </a:p>
          <a:p>
            <a:pPr marL="0" indent="0">
              <a:buNone/>
            </a:pPr>
            <a:r>
              <a:rPr lang="en-GB" sz="1500" dirty="0" err="1"/>
              <a:t>eCMS</a:t>
            </a:r>
            <a:r>
              <a:rPr lang="en-GB" sz="1500" dirty="0"/>
              <a:t> with better data</a:t>
            </a:r>
          </a:p>
          <a:p>
            <a:pPr marL="0" indent="0">
              <a:buNone/>
            </a:pPr>
            <a:r>
              <a:rPr lang="en-GB" sz="1500" dirty="0"/>
              <a:t>Linkage to National Hub [for child deaths]</a:t>
            </a:r>
          </a:p>
          <a:p>
            <a:pPr marL="0" indent="0">
              <a:buNone/>
            </a:pPr>
            <a:r>
              <a:rPr lang="en-GB" sz="1500" dirty="0"/>
              <a:t>MOU for deaths abroad</a:t>
            </a:r>
            <a:endParaRPr lang="en-GB" sz="1350" dirty="0"/>
          </a:p>
          <a:p>
            <a:pPr marL="0" indent="0">
              <a:spcAft>
                <a:spcPts val="150"/>
              </a:spcAft>
              <a:buNone/>
            </a:pPr>
            <a:br>
              <a:rPr lang="en-GB" sz="1350" dirty="0"/>
            </a:br>
            <a:endParaRPr lang="en-GB" sz="1350" dirty="0"/>
          </a:p>
        </p:txBody>
      </p:sp>
    </p:spTree>
    <p:extLst>
      <p:ext uri="{BB962C8B-B14F-4D97-AF65-F5344CB8AC3E}">
        <p14:creationId xmlns:p14="http://schemas.microsoft.com/office/powerpoint/2010/main" val="238818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68300" y="315630"/>
            <a:ext cx="6366600" cy="375571"/>
          </a:xfrm>
        </p:spPr>
        <p:txBody>
          <a:bodyPr/>
          <a:lstStyle/>
          <a:p>
            <a:r>
              <a:rPr lang="en-GB" dirty="0"/>
              <a:t>Keep in touch</a:t>
            </a:r>
          </a:p>
        </p:txBody>
      </p:sp>
      <p:sp>
        <p:nvSpPr>
          <p:cNvPr id="7" name="Content Placeholder 10"/>
          <p:cNvSpPr>
            <a:spLocks noGrp="1"/>
          </p:cNvSpPr>
          <p:nvPr>
            <p:ph sz="quarter" idx="12"/>
          </p:nvPr>
        </p:nvSpPr>
        <p:spPr>
          <a:xfrm>
            <a:off x="368300" y="1383506"/>
            <a:ext cx="5313094" cy="2219957"/>
          </a:xfrm>
        </p:spPr>
        <p:txBody>
          <a:bodyPr>
            <a:noAutofit/>
          </a:bodyPr>
          <a:lstStyle/>
          <a:p>
            <a:pPr marL="0" indent="0">
              <a:buNone/>
            </a:pPr>
            <a:r>
              <a:rPr lang="en-GB" sz="1500" dirty="0"/>
              <a:t>www.healthcareimprovementscotland.org/deathcertification </a:t>
            </a:r>
            <a:r>
              <a:rPr lang="en-GB" sz="1500" dirty="0">
                <a:hlinkClick r:id="rId3"/>
              </a:rPr>
              <a:t>his.dcrs@nhs.scot</a:t>
            </a:r>
            <a:r>
              <a:rPr lang="en-GB" sz="1500" dirty="0"/>
              <a:t> </a:t>
            </a:r>
          </a:p>
          <a:p>
            <a:pPr marL="0" indent="0">
              <a:buNone/>
            </a:pPr>
            <a:r>
              <a:rPr lang="en-GB" sz="1500" dirty="0"/>
              <a:t>0300 123 1898</a:t>
            </a:r>
          </a:p>
          <a:p>
            <a:pPr marL="0" indent="0">
              <a:buNone/>
            </a:pPr>
            <a:endParaRPr lang="en-GB" sz="1350" b="1" dirty="0"/>
          </a:p>
          <a:p>
            <a:pPr marL="0" indent="0">
              <a:spcAft>
                <a:spcPts val="150"/>
              </a:spcAft>
              <a:buNone/>
            </a:pPr>
            <a:r>
              <a:rPr lang="en-GB" sz="1350" dirty="0"/>
              <a:t>Healthcare Improvement Scotland </a:t>
            </a:r>
            <a:br>
              <a:rPr lang="en-GB" sz="1350" dirty="0"/>
            </a:br>
            <a:r>
              <a:rPr lang="en-GB" sz="1350" dirty="0"/>
              <a:t>Death Certification Review Service</a:t>
            </a:r>
          </a:p>
          <a:p>
            <a:pPr marL="0" indent="0">
              <a:spcAft>
                <a:spcPts val="150"/>
              </a:spcAft>
              <a:buNone/>
            </a:pPr>
            <a:r>
              <a:rPr lang="en-GB" sz="1350" dirty="0"/>
              <a:t>Delta House | 50 West Nile Street | Glasgow G1 2NP </a:t>
            </a:r>
          </a:p>
          <a:p>
            <a:pPr marL="0" indent="0">
              <a:spcAft>
                <a:spcPts val="150"/>
              </a:spcAft>
              <a:buNone/>
            </a:pPr>
            <a:br>
              <a:rPr lang="en-GB" sz="1350" dirty="0"/>
            </a:br>
            <a:endParaRPr lang="en-GB" sz="1350" dirty="0"/>
          </a:p>
        </p:txBody>
      </p:sp>
    </p:spTree>
    <p:extLst>
      <p:ext uri="{BB962C8B-B14F-4D97-AF65-F5344CB8AC3E}">
        <p14:creationId xmlns:p14="http://schemas.microsoft.com/office/powerpoint/2010/main" val="404914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rrowheads="1"/>
          </p:cNvPicPr>
          <p:nvPr/>
        </p:nvPicPr>
        <p:blipFill>
          <a:blip r:embed="rId2" cstate="print"/>
          <a:srcRect/>
          <a:stretch>
            <a:fillRect/>
          </a:stretch>
        </p:blipFill>
        <p:spPr bwMode="auto">
          <a:xfrm>
            <a:off x="1818884" y="2147369"/>
            <a:ext cx="803672" cy="393800"/>
          </a:xfrm>
          <a:prstGeom prst="rect">
            <a:avLst/>
          </a:prstGeom>
          <a:noFill/>
          <a:ln w="9525">
            <a:noFill/>
            <a:miter lim="800000"/>
            <a:headEnd/>
            <a:tailEnd/>
          </a:ln>
        </p:spPr>
      </p:pic>
      <p:pic>
        <p:nvPicPr>
          <p:cNvPr id="37891" name="Picture 2"/>
          <p:cNvPicPr>
            <a:picLocks noChangeArrowheads="1"/>
          </p:cNvPicPr>
          <p:nvPr/>
        </p:nvPicPr>
        <p:blipFill>
          <a:blip r:embed="rId3" cstate="print"/>
          <a:srcRect/>
          <a:stretch>
            <a:fillRect/>
          </a:stretch>
        </p:blipFill>
        <p:spPr bwMode="auto">
          <a:xfrm>
            <a:off x="4338396" y="2310113"/>
            <a:ext cx="694506" cy="269900"/>
          </a:xfrm>
          <a:prstGeom prst="rect">
            <a:avLst/>
          </a:prstGeom>
          <a:noFill/>
          <a:ln w="9525">
            <a:noFill/>
            <a:miter lim="800000"/>
            <a:headEnd/>
            <a:tailEnd/>
          </a:ln>
        </p:spPr>
      </p:pic>
      <p:pic>
        <p:nvPicPr>
          <p:cNvPr id="37892" name="Picture 3"/>
          <p:cNvPicPr>
            <a:picLocks noChangeArrowheads="1"/>
          </p:cNvPicPr>
          <p:nvPr/>
        </p:nvPicPr>
        <p:blipFill>
          <a:blip r:embed="rId4" cstate="print">
            <a:lum contrast="8000"/>
          </a:blip>
          <a:srcRect/>
          <a:stretch>
            <a:fillRect/>
          </a:stretch>
        </p:blipFill>
        <p:spPr bwMode="auto">
          <a:xfrm>
            <a:off x="3279558" y="2226397"/>
            <a:ext cx="305395" cy="417910"/>
          </a:xfrm>
          <a:prstGeom prst="rect">
            <a:avLst/>
          </a:prstGeom>
          <a:noFill/>
          <a:ln w="9525">
            <a:noFill/>
            <a:miter lim="800000"/>
            <a:headEnd/>
            <a:tailEnd/>
          </a:ln>
        </p:spPr>
      </p:pic>
      <p:pic>
        <p:nvPicPr>
          <p:cNvPr id="37893" name="Picture 4"/>
          <p:cNvPicPr>
            <a:picLocks noChangeAspect="1"/>
          </p:cNvPicPr>
          <p:nvPr/>
        </p:nvPicPr>
        <p:blipFill>
          <a:blip r:embed="rId5" cstate="print"/>
          <a:srcRect/>
          <a:stretch>
            <a:fillRect/>
          </a:stretch>
        </p:blipFill>
        <p:spPr bwMode="auto">
          <a:xfrm>
            <a:off x="2688861" y="2290690"/>
            <a:ext cx="435992" cy="288653"/>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547649" y="1453782"/>
            <a:ext cx="1864519" cy="229046"/>
          </a:xfrm>
          <a:prstGeom prst="rect">
            <a:avLst/>
          </a:prstGeom>
          <a:noFill/>
          <a:ln w="9525">
            <a:noFill/>
            <a:miter lim="800000"/>
            <a:headEnd/>
            <a:tailEnd/>
          </a:ln>
        </p:spPr>
      </p:pic>
      <p:pic>
        <p:nvPicPr>
          <p:cNvPr id="8" name="Picture 5" descr="MDDUS NEW logo 2"/>
          <p:cNvPicPr>
            <a:picLocks noChangeAspect="1" noChangeArrowheads="1"/>
          </p:cNvPicPr>
          <p:nvPr/>
        </p:nvPicPr>
        <p:blipFill>
          <a:blip r:embed="rId7" cstate="print"/>
          <a:srcRect/>
          <a:stretch>
            <a:fillRect/>
          </a:stretch>
        </p:blipFill>
        <p:spPr bwMode="auto">
          <a:xfrm>
            <a:off x="3696127" y="2315470"/>
            <a:ext cx="661340" cy="227813"/>
          </a:xfrm>
          <a:prstGeom prst="rect">
            <a:avLst/>
          </a:prstGeom>
          <a:noFill/>
          <a:ln w="9525">
            <a:noFill/>
            <a:miter lim="800000"/>
            <a:headEnd/>
            <a:tailEnd/>
          </a:ln>
        </p:spPr>
      </p:pic>
      <p:pic>
        <p:nvPicPr>
          <p:cNvPr id="1026" name="Picture 2" descr="UKCG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404" y="3072819"/>
            <a:ext cx="553194" cy="475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1734454" y="3156821"/>
            <a:ext cx="946679" cy="260783"/>
          </a:xfrm>
          <a:prstGeom prst="rect">
            <a:avLst/>
          </a:prstGeom>
        </p:spPr>
      </p:pic>
      <p:sp>
        <p:nvSpPr>
          <p:cNvPr id="4" name="Rectangle 3"/>
          <p:cNvSpPr/>
          <p:nvPr/>
        </p:nvSpPr>
        <p:spPr>
          <a:xfrm>
            <a:off x="1665662" y="3432650"/>
            <a:ext cx="1485057" cy="276999"/>
          </a:xfrm>
          <a:prstGeom prst="rect">
            <a:avLst/>
          </a:prstGeom>
        </p:spPr>
        <p:txBody>
          <a:bodyPr wrap="square">
            <a:spAutoFit/>
          </a:bodyPr>
          <a:lstStyle/>
          <a:p>
            <a:pPr defTabSz="342892">
              <a:defRPr/>
            </a:pPr>
            <a:r>
              <a:rPr lang="en-GB" sz="600" dirty="0">
                <a:solidFill>
                  <a:srgbClr val="1C304A"/>
                </a:solidFill>
                <a:latin typeface="motiva-sans"/>
              </a:rPr>
              <a:t>Centre for Contemporary</a:t>
            </a:r>
          </a:p>
          <a:p>
            <a:pPr defTabSz="342892">
              <a:defRPr/>
            </a:pPr>
            <a:r>
              <a:rPr lang="en-GB" sz="600" dirty="0">
                <a:solidFill>
                  <a:srgbClr val="1C304A"/>
                </a:solidFill>
                <a:latin typeface="motiva-sans"/>
              </a:rPr>
              <a:t>Coronial Law</a:t>
            </a:r>
          </a:p>
        </p:txBody>
      </p:sp>
      <p:pic>
        <p:nvPicPr>
          <p:cNvPr id="10" name="Picture 9">
            <a:extLst>
              <a:ext uri="{FF2B5EF4-FFF2-40B4-BE49-F238E27FC236}">
                <a16:creationId xmlns:a16="http://schemas.microsoft.com/office/drawing/2014/main" id="{D0B1FE52-B5B5-5C1D-A86C-EEAE895B6E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5649" y="1453782"/>
            <a:ext cx="1539422" cy="283500"/>
          </a:xfrm>
          <a:prstGeom prst="rect">
            <a:avLst/>
          </a:prstGeom>
        </p:spPr>
      </p:pic>
    </p:spTree>
    <p:extLst>
      <p:ext uri="{BB962C8B-B14F-4D97-AF65-F5344CB8AC3E}">
        <p14:creationId xmlns:p14="http://schemas.microsoft.com/office/powerpoint/2010/main" val="41236532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Introduction</a:t>
            </a:r>
          </a:p>
        </p:txBody>
      </p:sp>
      <p:sp>
        <p:nvSpPr>
          <p:cNvPr id="14" name="TextBox 13"/>
          <p:cNvSpPr txBox="1"/>
          <p:nvPr/>
        </p:nvSpPr>
        <p:spPr>
          <a:xfrm>
            <a:off x="1070786" y="1416485"/>
            <a:ext cx="4711500" cy="2787943"/>
          </a:xfrm>
          <a:prstGeom prst="rect">
            <a:avLst/>
          </a:prstGeom>
          <a:noFill/>
        </p:spPr>
        <p:txBody>
          <a:bodyPr wrap="square" rtlCol="0">
            <a:spAutoFit/>
          </a:bodyPr>
          <a:lstStyle/>
          <a:p>
            <a:pPr>
              <a:spcAft>
                <a:spcPts val="900"/>
              </a:spcAft>
            </a:pPr>
            <a:r>
              <a:rPr lang="en-GB" sz="1300" b="1" dirty="0"/>
              <a:t>Arrangements for death certification and registration in Scotland changed in 2015  </a:t>
            </a:r>
          </a:p>
          <a:p>
            <a:pPr>
              <a:spcAft>
                <a:spcPts val="900"/>
              </a:spcAft>
            </a:pPr>
            <a:r>
              <a:rPr lang="en-GB" sz="1300" dirty="0"/>
              <a:t>One of the main changes was the establishment of the Death Certification Review Service which is  part of Healthcare Improvement Scotland. The review service checks on the accuracy of a sample of Medical Certificates of Cause of Death (MCCDs). An MCCD is the form a doctor completes when someone has died.</a:t>
            </a:r>
          </a:p>
          <a:p>
            <a:pPr>
              <a:spcAft>
                <a:spcPts val="450"/>
              </a:spcAft>
            </a:pPr>
            <a:r>
              <a:rPr lang="en-GB" sz="1300" dirty="0"/>
              <a:t>The aims of the Death Certification Review Service are to improve: </a:t>
            </a:r>
          </a:p>
          <a:p>
            <a:pPr marL="214313" indent="-214313">
              <a:buClr>
                <a:schemeClr val="bg2"/>
              </a:buClr>
              <a:buFont typeface="Arial" panose="020B0604020202020204" pitchFamily="34" charset="0"/>
              <a:buChar char="•"/>
            </a:pPr>
            <a:r>
              <a:rPr lang="en-GB" sz="1300" dirty="0"/>
              <a:t>the quality and accuracy of MCCDs</a:t>
            </a:r>
          </a:p>
          <a:p>
            <a:pPr marL="214313" indent="-214313">
              <a:buClr>
                <a:schemeClr val="bg2"/>
              </a:buClr>
              <a:buFont typeface="Arial" panose="020B0604020202020204" pitchFamily="34" charset="0"/>
              <a:buChar char="•"/>
            </a:pPr>
            <a:r>
              <a:rPr lang="en-GB" sz="1300" dirty="0"/>
              <a:t>public health information about causes of death in Scotland, and</a:t>
            </a:r>
          </a:p>
          <a:p>
            <a:pPr marL="214313" indent="-214313">
              <a:buClr>
                <a:schemeClr val="bg2"/>
              </a:buClr>
              <a:buFont typeface="Arial" panose="020B0604020202020204" pitchFamily="34" charset="0"/>
              <a:buChar char="•"/>
            </a:pPr>
            <a:r>
              <a:rPr lang="en-GB" sz="1300" dirty="0"/>
              <a:t>clinical governance in relation to death certification.</a:t>
            </a:r>
          </a:p>
        </p:txBody>
      </p:sp>
    </p:spTree>
    <p:extLst>
      <p:ext uri="{BB962C8B-B14F-4D97-AF65-F5344CB8AC3E}">
        <p14:creationId xmlns:p14="http://schemas.microsoft.com/office/powerpoint/2010/main" val="208529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AA4F29-15BA-CF75-B08A-F39BFCDFAC55}"/>
              </a:ext>
            </a:extLst>
          </p:cNvPr>
          <p:cNvSpPr txBox="1"/>
          <p:nvPr/>
        </p:nvSpPr>
        <p:spPr>
          <a:xfrm>
            <a:off x="214009" y="177119"/>
            <a:ext cx="6381344" cy="646331"/>
          </a:xfrm>
          <a:prstGeom prst="rect">
            <a:avLst/>
          </a:prstGeom>
          <a:noFill/>
        </p:spPr>
        <p:txBody>
          <a:bodyPr wrap="square">
            <a:spAutoFit/>
          </a:bodyPr>
          <a:lstStyle/>
          <a:p>
            <a:r>
              <a:rPr lang="en-GB" sz="1800" b="1" i="0" u="none" strike="noStrike" baseline="0" dirty="0">
                <a:solidFill>
                  <a:srgbClr val="000000"/>
                </a:solidFill>
                <a:latin typeface="Calibri" panose="020F0502020204030204" pitchFamily="34" charset="0"/>
              </a:rPr>
              <a:t>Sankey diagram of number of cases and breakdown of case type and outcome in 2023/24 </a:t>
            </a:r>
            <a:endParaRPr lang="en-GB" dirty="0"/>
          </a:p>
        </p:txBody>
      </p:sp>
      <p:pic>
        <p:nvPicPr>
          <p:cNvPr id="7" name="Picture 6">
            <a:extLst>
              <a:ext uri="{FF2B5EF4-FFF2-40B4-BE49-F238E27FC236}">
                <a16:creationId xmlns:a16="http://schemas.microsoft.com/office/drawing/2014/main" id="{0170E5D8-6E6B-46FE-44B3-505BFE455E75}"/>
              </a:ext>
            </a:extLst>
          </p:cNvPr>
          <p:cNvPicPr>
            <a:picLocks noChangeAspect="1"/>
          </p:cNvPicPr>
          <p:nvPr/>
        </p:nvPicPr>
        <p:blipFill>
          <a:blip r:embed="rId2"/>
          <a:stretch>
            <a:fillRect/>
          </a:stretch>
        </p:blipFill>
        <p:spPr>
          <a:xfrm>
            <a:off x="1580848" y="1199408"/>
            <a:ext cx="3699545" cy="3498209"/>
          </a:xfrm>
          <a:prstGeom prst="rect">
            <a:avLst/>
          </a:prstGeom>
        </p:spPr>
      </p:pic>
    </p:spTree>
    <p:extLst>
      <p:ext uri="{BB962C8B-B14F-4D97-AF65-F5344CB8AC3E}">
        <p14:creationId xmlns:p14="http://schemas.microsoft.com/office/powerpoint/2010/main" val="282017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DB734E-FB12-86E8-A281-5616718DFD98}"/>
              </a:ext>
            </a:extLst>
          </p:cNvPr>
          <p:cNvPicPr>
            <a:picLocks noChangeAspect="1"/>
          </p:cNvPicPr>
          <p:nvPr/>
        </p:nvPicPr>
        <p:blipFill>
          <a:blip r:embed="rId2"/>
          <a:stretch>
            <a:fillRect/>
          </a:stretch>
        </p:blipFill>
        <p:spPr>
          <a:xfrm>
            <a:off x="0" y="276008"/>
            <a:ext cx="6858000" cy="4591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Secondary Function</a:t>
            </a:r>
          </a:p>
        </p:txBody>
      </p:sp>
      <p:sp>
        <p:nvSpPr>
          <p:cNvPr id="14" name="TextBox 13"/>
          <p:cNvSpPr txBox="1"/>
          <p:nvPr/>
        </p:nvSpPr>
        <p:spPr>
          <a:xfrm>
            <a:off x="1083759" y="1539700"/>
            <a:ext cx="4711500" cy="2785378"/>
          </a:xfrm>
          <a:prstGeom prst="rect">
            <a:avLst/>
          </a:prstGeom>
          <a:noFill/>
        </p:spPr>
        <p:txBody>
          <a:bodyPr wrap="square" rtlCol="0">
            <a:spAutoFit/>
          </a:bodyPr>
          <a:lstStyle/>
          <a:p>
            <a:pPr>
              <a:spcAft>
                <a:spcPts val="900"/>
              </a:spcAft>
            </a:pPr>
            <a:r>
              <a:rPr lang="en-GB" sz="1300" b="1" dirty="0"/>
              <a:t>Arrangements for authorisation of death or burial in repatriation cases in Scotland changed in 2015  </a:t>
            </a:r>
          </a:p>
          <a:p>
            <a:pPr>
              <a:spcAft>
                <a:spcPts val="900"/>
              </a:spcAft>
            </a:pPr>
            <a:r>
              <a:rPr lang="en-GB" sz="1300" dirty="0"/>
              <a:t>Prior to that time, Scottish Government had responsibility for cremation only.</a:t>
            </a:r>
          </a:p>
          <a:p>
            <a:pPr>
              <a:spcAft>
                <a:spcPts val="900"/>
              </a:spcAft>
            </a:pPr>
            <a:r>
              <a:rPr lang="en-GB" sz="1300" dirty="0"/>
              <a:t>The Health and Social Care Directorates required attendance at SAH with original documentation prior to authorising disposal.</a:t>
            </a:r>
          </a:p>
          <a:p>
            <a:pPr>
              <a:spcAft>
                <a:spcPts val="900"/>
              </a:spcAft>
            </a:pPr>
            <a:r>
              <a:rPr lang="en-GB" sz="1300" dirty="0"/>
              <a:t>Abolition of cremation fees.</a:t>
            </a:r>
          </a:p>
          <a:p>
            <a:pPr>
              <a:spcAft>
                <a:spcPts val="900"/>
              </a:spcAft>
            </a:pPr>
            <a:r>
              <a:rPr lang="en-GB" sz="1300" dirty="0"/>
              <a:t>Remote submission of documents [post pandemic] .</a:t>
            </a:r>
          </a:p>
          <a:p>
            <a:pPr>
              <a:spcAft>
                <a:spcPts val="900"/>
              </a:spcAft>
            </a:pPr>
            <a:r>
              <a:rPr lang="en-GB" sz="1300" dirty="0"/>
              <a:t>Streamlining of process via eCMS.</a:t>
            </a:r>
          </a:p>
          <a:p>
            <a:pPr>
              <a:spcAft>
                <a:spcPts val="900"/>
              </a:spcAft>
            </a:pPr>
            <a:endParaRPr lang="en-GB" sz="1300" dirty="0"/>
          </a:p>
        </p:txBody>
      </p:sp>
    </p:spTree>
    <p:extLst>
      <p:ext uri="{BB962C8B-B14F-4D97-AF65-F5344CB8AC3E}">
        <p14:creationId xmlns:p14="http://schemas.microsoft.com/office/powerpoint/2010/main" val="288036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A6E57-483F-CFBA-91EA-8D27B4B1450F}"/>
              </a:ext>
            </a:extLst>
          </p:cNvPr>
          <p:cNvPicPr>
            <a:picLocks noChangeAspect="1"/>
          </p:cNvPicPr>
          <p:nvPr/>
        </p:nvPicPr>
        <p:blipFill>
          <a:blip r:embed="rId2"/>
          <a:stretch>
            <a:fillRect/>
          </a:stretch>
        </p:blipFill>
        <p:spPr>
          <a:xfrm>
            <a:off x="1486138" y="0"/>
            <a:ext cx="3885724" cy="5143500"/>
          </a:xfrm>
          <a:prstGeom prst="rect">
            <a:avLst/>
          </a:prstGeom>
        </p:spPr>
      </p:pic>
    </p:spTree>
    <p:extLst>
      <p:ext uri="{BB962C8B-B14F-4D97-AF65-F5344CB8AC3E}">
        <p14:creationId xmlns:p14="http://schemas.microsoft.com/office/powerpoint/2010/main" val="260023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382979" y="765959"/>
            <a:ext cx="2888859" cy="1254189"/>
          </a:xfrm>
          <a:prstGeom prst="rect">
            <a:avLst/>
          </a:prstGeom>
          <a:noFill/>
        </p:spPr>
        <p:txBody>
          <a:bodyPr wrap="square" lIns="68580" tIns="34290" rIns="68580" bIns="34290" rtlCol="0">
            <a:spAutoFit/>
          </a:bodyPr>
          <a:lstStyle/>
          <a:p>
            <a:pPr lvl="1"/>
            <a:endParaRPr lang="en-GB" sz="2100" b="1" dirty="0">
              <a:solidFill>
                <a:schemeClr val="accent1"/>
              </a:solidFill>
            </a:endParaRPr>
          </a:p>
          <a:p>
            <a:pPr>
              <a:buFontTx/>
              <a:buChar char="-"/>
            </a:pPr>
            <a:endParaRPr lang="en-GB" sz="1700" dirty="0">
              <a:solidFill>
                <a:schemeClr val="tx1">
                  <a:lumMod val="50000"/>
                  <a:lumOff val="50000"/>
                </a:schemeClr>
              </a:solidFill>
            </a:endParaRPr>
          </a:p>
          <a:p>
            <a:endParaRPr lang="en-GB" sz="2100" dirty="0">
              <a:solidFill>
                <a:schemeClr val="tx1">
                  <a:lumMod val="50000"/>
                  <a:lumOff val="50000"/>
                </a:schemeClr>
              </a:solidFill>
            </a:endParaRPr>
          </a:p>
          <a:p>
            <a:endParaRPr lang="en-GB" dirty="0"/>
          </a:p>
        </p:txBody>
      </p:sp>
      <p:pic>
        <p:nvPicPr>
          <p:cNvPr id="4" name="Picture 3"/>
          <p:cNvPicPr/>
          <p:nvPr/>
        </p:nvPicPr>
        <p:blipFill>
          <a:blip r:embed="rId3" cstate="print"/>
          <a:srcRect l="36898" t="9247" r="35725" b="6237"/>
          <a:stretch>
            <a:fillRect/>
          </a:stretch>
        </p:blipFill>
        <p:spPr bwMode="auto">
          <a:xfrm>
            <a:off x="1993106" y="529287"/>
            <a:ext cx="2843213" cy="40427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C83BF659CCB4FB66366A04BFD8010" ma:contentTypeVersion="18" ma:contentTypeDescription="Create a new document." ma:contentTypeScope="" ma:versionID="134a34f0c9a3943277de41f97ae82a90">
  <xsd:schema xmlns:xsd="http://www.w3.org/2001/XMLSchema" xmlns:xs="http://www.w3.org/2001/XMLSchema" xmlns:p="http://schemas.microsoft.com/office/2006/metadata/properties" xmlns:ns2="c8b369f5-6b3b-46de-a0da-867adce44a37" xmlns:ns3="5549f3f6-b7db-40ce-a15f-c10d2fdae267" targetNamespace="http://schemas.microsoft.com/office/2006/metadata/properties" ma:root="true" ma:fieldsID="1527f874f4a3e43cb2b8be83a3145248" ns2:_="" ns3:_="">
    <xsd:import namespace="c8b369f5-6b3b-46de-a0da-867adce44a37"/>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369f5-6b3b-46de-a0da-867adce44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c8b369f5-6b3b-46de-a0da-867adce44a37">
      <Terms xmlns="http://schemas.microsoft.com/office/infopath/2007/PartnerControls"/>
    </lcf76f155ced4ddcb4097134ff3c332f>
    <SharedWithUsers xmlns="5549f3f6-b7db-40ce-a15f-c10d2fdae267">
      <UserInfo>
        <DisplayName/>
        <AccountId xsi:nil="true"/>
        <AccountType/>
      </UserInfo>
    </SharedWithUsers>
  </documentManagement>
</p:properties>
</file>

<file path=customXml/itemProps1.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2.xml><?xml version="1.0" encoding="utf-8"?>
<ds:datastoreItem xmlns:ds="http://schemas.openxmlformats.org/officeDocument/2006/customXml" ds:itemID="{53003632-3A29-49DA-9197-5B5AD32C0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369f5-6b3b-46de-a0da-867adce44a37"/>
    <ds:schemaRef ds:uri="5549f3f6-b7db-40ce-a15f-c10d2fdae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7FCB93-7797-4234-8677-9CD568EECFE0}">
  <ds:schemaRefs>
    <ds:schemaRef ds:uri="http://purl.org/dc/terms/"/>
    <ds:schemaRef ds:uri="c90fc823-f927-4b13-b746-572312a1c935"/>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5549f3f6-b7db-40ce-a15f-c10d2fdae267"/>
    <ds:schemaRef ds:uri="c8b369f5-6b3b-46de-a0da-867adce44a37"/>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who we are what we do</Template>
  <TotalTime>1161</TotalTime>
  <Words>1698</Words>
  <Application>Microsoft Office PowerPoint</Application>
  <PresentationFormat>Custom</PresentationFormat>
  <Paragraphs>203</Paragraphs>
  <Slides>22</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Arial-BoldMT</vt:lpstr>
      <vt:lpstr>ArialMT</vt:lpstr>
      <vt:lpstr>Calibri</vt:lpstr>
      <vt:lpstr>motiva-sans</vt:lpstr>
      <vt:lpstr>Roboto</vt:lpstr>
      <vt:lpstr>Symbol</vt:lpstr>
      <vt:lpstr>TimesNewRoman</vt:lpstr>
      <vt:lpstr>TimesNewRoman,Bold</vt:lpstr>
      <vt:lpstr>Wingdings</vt:lpstr>
      <vt:lpstr>1_Office Theme</vt:lpstr>
      <vt:lpstr>2_Office Theme</vt:lpstr>
      <vt:lpstr>PowerPoint Presentation</vt:lpstr>
      <vt:lpstr>PowerPoint Presentation</vt:lpstr>
      <vt:lpstr>PowerPoint Presentation</vt:lpstr>
      <vt:lpstr>Introduction</vt:lpstr>
      <vt:lpstr>PowerPoint Presentation</vt:lpstr>
      <vt:lpstr>PowerPoint Presentation</vt:lpstr>
      <vt:lpstr>Secondary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Deaths outwith Scotland (repatriations)</vt:lpstr>
      <vt:lpstr> Deaths outwith Scotland (repatriations)</vt:lpstr>
      <vt:lpstr>PowerPoint Presentation</vt:lpstr>
      <vt:lpstr>Conclusion</vt:lpstr>
      <vt:lpstr>Keep in touch</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 what we do</dc:title>
  <dc:creator>Kenneth Miller</dc:creator>
  <cp:lastModifiedBy>Becky McCoo</cp:lastModifiedBy>
  <cp:revision>161</cp:revision>
  <cp:lastPrinted>2017-09-06T13:57:19Z</cp:lastPrinted>
  <dcterms:created xsi:type="dcterms:W3CDTF">2017-08-22T14:27:19Z</dcterms:created>
  <dcterms:modified xsi:type="dcterms:W3CDTF">2024-12-16T11:12:46Z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0x0101009B0C83BF659CCB4FB66366A04BFD8010</vt:lpwstr>
  </property>
  <property fmtid="{D5CDD505-2E9C-101B-9397-08002B2CF9AE}" pid="3" name="Departments">
    <vt:lpwstr>23;#Communications|2fbf1ff5-de18-469c-b676-07c9d4f1dcac</vt:lpwstr>
  </property>
  <property fmtid="{D5CDD505-2E9C-101B-9397-08002B2CF9AE}" pid="4" name="Order">
    <vt:r8>26982200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