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2"/>
  </p:notesMasterIdLst>
  <p:handoutMasterIdLst>
    <p:handoutMasterId r:id="rId13"/>
  </p:handoutMasterIdLst>
  <p:sldIdLst>
    <p:sldId id="257" r:id="rId5"/>
    <p:sldId id="324" r:id="rId6"/>
    <p:sldId id="325" r:id="rId7"/>
    <p:sldId id="307" r:id="rId8"/>
    <p:sldId id="310" r:id="rId9"/>
    <p:sldId id="258" r:id="rId10"/>
    <p:sldId id="30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290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53A6"/>
    <a:srgbClr val="0097A9"/>
    <a:srgbClr val="FFC400"/>
    <a:srgbClr val="BFBFBF"/>
    <a:srgbClr val="7FC5FF"/>
    <a:srgbClr val="A4A3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645CBE-2DF7-4183-A4E5-1CF781BBE307}" v="3" dt="2024-12-03T11:53:51.7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55" autoAdjust="0"/>
    <p:restoredTop sz="82696" autoAdjust="0"/>
  </p:normalViewPr>
  <p:slideViewPr>
    <p:cSldViewPr snapToGrid="0" showGuides="1">
      <p:cViewPr varScale="1">
        <p:scale>
          <a:sx n="53" d="100"/>
          <a:sy n="53" d="100"/>
        </p:scale>
        <p:origin x="1624" y="40"/>
      </p:cViewPr>
      <p:guideLst>
        <p:guide orient="horz" pos="2115"/>
        <p:guide pos="2903"/>
      </p:guideLst>
    </p:cSldViewPr>
  </p:slideViewPr>
  <p:outlineViewPr>
    <p:cViewPr>
      <p:scale>
        <a:sx n="33" d="100"/>
        <a:sy n="33" d="100"/>
      </p:scale>
      <p:origin x="0" y="-2292"/>
    </p:cViewPr>
  </p:outlineViewPr>
  <p:notesTextViewPr>
    <p:cViewPr>
      <p:scale>
        <a:sx n="1" d="1"/>
        <a:sy n="1" d="1"/>
      </p:scale>
      <p:origin x="0" y="0"/>
    </p:cViewPr>
  </p:notesTextViewPr>
  <p:sorterViewPr>
    <p:cViewPr varScale="1">
      <p:scale>
        <a:sx n="100" d="100"/>
        <a:sy n="100" d="100"/>
      </p:scale>
      <p:origin x="0" y="-2664"/>
    </p:cViewPr>
  </p:sorterViewPr>
  <p:notesViewPr>
    <p:cSldViewPr snapToGrid="0" showGuides="1">
      <p:cViewPr varScale="1">
        <p:scale>
          <a:sx n="98" d="100"/>
          <a:sy n="98" d="100"/>
        </p:scale>
        <p:origin x="146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ie Wagstaff" userId="f95a63ab-ed17-42a7-94bc-1aedc5fe3e2e" providerId="ADAL" clId="{12645CBE-2DF7-4183-A4E5-1CF781BBE307}"/>
    <pc:docChg chg="custSel addSld modSld sldOrd">
      <pc:chgData name="Ellie Wagstaff" userId="f95a63ab-ed17-42a7-94bc-1aedc5fe3e2e" providerId="ADAL" clId="{12645CBE-2DF7-4183-A4E5-1CF781BBE307}" dt="2024-12-03T11:53:51.743" v="633"/>
      <pc:docMkLst>
        <pc:docMk/>
      </pc:docMkLst>
      <pc:sldChg chg="modSp mod">
        <pc:chgData name="Ellie Wagstaff" userId="f95a63ab-ed17-42a7-94bc-1aedc5fe3e2e" providerId="ADAL" clId="{12645CBE-2DF7-4183-A4E5-1CF781BBE307}" dt="2024-12-02T10:36:47.282" v="266" actId="20577"/>
        <pc:sldMkLst>
          <pc:docMk/>
          <pc:sldMk cId="3747873483" sldId="257"/>
        </pc:sldMkLst>
        <pc:spChg chg="mod">
          <ac:chgData name="Ellie Wagstaff" userId="f95a63ab-ed17-42a7-94bc-1aedc5fe3e2e" providerId="ADAL" clId="{12645CBE-2DF7-4183-A4E5-1CF781BBE307}" dt="2024-12-02T10:36:47.282" v="266" actId="20577"/>
          <ac:spMkLst>
            <pc:docMk/>
            <pc:sldMk cId="3747873483" sldId="257"/>
            <ac:spMk id="9" creationId="{4249465A-5217-149D-F194-F52BC490CF99}"/>
          </ac:spMkLst>
        </pc:spChg>
        <pc:spChg chg="mod">
          <ac:chgData name="Ellie Wagstaff" userId="f95a63ab-ed17-42a7-94bc-1aedc5fe3e2e" providerId="ADAL" clId="{12645CBE-2DF7-4183-A4E5-1CF781BBE307}" dt="2024-12-02T09:12:06.756" v="47" actId="20577"/>
          <ac:spMkLst>
            <pc:docMk/>
            <pc:sldMk cId="3747873483" sldId="257"/>
            <ac:spMk id="13" creationId="{A87EF257-0257-D607-AC6B-86AF93BFEFB0}"/>
          </ac:spMkLst>
        </pc:spChg>
      </pc:sldChg>
      <pc:sldChg chg="modSp mod">
        <pc:chgData name="Ellie Wagstaff" userId="f95a63ab-ed17-42a7-94bc-1aedc5fe3e2e" providerId="ADAL" clId="{12645CBE-2DF7-4183-A4E5-1CF781BBE307}" dt="2024-12-02T09:12:53.838" v="48"/>
        <pc:sldMkLst>
          <pc:docMk/>
          <pc:sldMk cId="2807072963" sldId="258"/>
        </pc:sldMkLst>
        <pc:spChg chg="mod">
          <ac:chgData name="Ellie Wagstaff" userId="f95a63ab-ed17-42a7-94bc-1aedc5fe3e2e" providerId="ADAL" clId="{12645CBE-2DF7-4183-A4E5-1CF781BBE307}" dt="2024-12-02T09:12:53.838" v="48"/>
          <ac:spMkLst>
            <pc:docMk/>
            <pc:sldMk cId="2807072963" sldId="258"/>
            <ac:spMk id="14" creationId="{3811734E-C65B-22D4-8FE4-819EAEE311C9}"/>
          </ac:spMkLst>
        </pc:spChg>
      </pc:sldChg>
      <pc:sldChg chg="addSp delSp modSp mod">
        <pc:chgData name="Ellie Wagstaff" userId="f95a63ab-ed17-42a7-94bc-1aedc5fe3e2e" providerId="ADAL" clId="{12645CBE-2DF7-4183-A4E5-1CF781BBE307}" dt="2024-12-02T09:14:27.398" v="82" actId="1076"/>
        <pc:sldMkLst>
          <pc:docMk/>
          <pc:sldMk cId="2523018427" sldId="307"/>
        </pc:sldMkLst>
        <pc:spChg chg="mod">
          <ac:chgData name="Ellie Wagstaff" userId="f95a63ab-ed17-42a7-94bc-1aedc5fe3e2e" providerId="ADAL" clId="{12645CBE-2DF7-4183-A4E5-1CF781BBE307}" dt="2024-12-02T09:13:50.730" v="66" actId="20577"/>
          <ac:spMkLst>
            <pc:docMk/>
            <pc:sldMk cId="2523018427" sldId="307"/>
            <ac:spMk id="2" creationId="{804477C9-EF48-0BAB-52A9-0BA3AA3A6B45}"/>
          </ac:spMkLst>
        </pc:spChg>
        <pc:spChg chg="mod">
          <ac:chgData name="Ellie Wagstaff" userId="f95a63ab-ed17-42a7-94bc-1aedc5fe3e2e" providerId="ADAL" clId="{12645CBE-2DF7-4183-A4E5-1CF781BBE307}" dt="2024-12-02T09:14:27.398" v="82" actId="1076"/>
          <ac:spMkLst>
            <pc:docMk/>
            <pc:sldMk cId="2523018427" sldId="307"/>
            <ac:spMk id="7" creationId="{87B252D7-C0F1-4659-A716-57025ABC4340}"/>
          </ac:spMkLst>
        </pc:spChg>
        <pc:spChg chg="mod">
          <ac:chgData name="Ellie Wagstaff" userId="f95a63ab-ed17-42a7-94bc-1aedc5fe3e2e" providerId="ADAL" clId="{12645CBE-2DF7-4183-A4E5-1CF781BBE307}" dt="2024-12-02T09:14:06.298" v="68"/>
          <ac:spMkLst>
            <pc:docMk/>
            <pc:sldMk cId="2523018427" sldId="307"/>
            <ac:spMk id="8" creationId="{2E047601-C76C-7DD4-A37E-B993DF5B73CE}"/>
          </ac:spMkLst>
        </pc:spChg>
        <pc:picChg chg="add mod">
          <ac:chgData name="Ellie Wagstaff" userId="f95a63ab-ed17-42a7-94bc-1aedc5fe3e2e" providerId="ADAL" clId="{12645CBE-2DF7-4183-A4E5-1CF781BBE307}" dt="2024-12-02T09:13:38.762" v="50"/>
          <ac:picMkLst>
            <pc:docMk/>
            <pc:sldMk cId="2523018427" sldId="307"/>
            <ac:picMk id="4" creationId="{78A33E70-6ECD-4C21-48E9-AF8AF0ED5A20}"/>
          </ac:picMkLst>
        </pc:picChg>
        <pc:picChg chg="del">
          <ac:chgData name="Ellie Wagstaff" userId="f95a63ab-ed17-42a7-94bc-1aedc5fe3e2e" providerId="ADAL" clId="{12645CBE-2DF7-4183-A4E5-1CF781BBE307}" dt="2024-12-02T09:13:38.245" v="49" actId="478"/>
          <ac:picMkLst>
            <pc:docMk/>
            <pc:sldMk cId="2523018427" sldId="307"/>
            <ac:picMk id="5" creationId="{D0F88032-F5F5-B8D0-6CDC-5CBCBAB2F0C9}"/>
          </ac:picMkLst>
        </pc:picChg>
      </pc:sldChg>
      <pc:sldChg chg="modSp mod">
        <pc:chgData name="Ellie Wagstaff" userId="f95a63ab-ed17-42a7-94bc-1aedc5fe3e2e" providerId="ADAL" clId="{12645CBE-2DF7-4183-A4E5-1CF781BBE307}" dt="2024-12-02T10:23:54.879" v="140" actId="20577"/>
        <pc:sldMkLst>
          <pc:docMk/>
          <pc:sldMk cId="3897305670" sldId="309"/>
        </pc:sldMkLst>
        <pc:spChg chg="mod">
          <ac:chgData name="Ellie Wagstaff" userId="f95a63ab-ed17-42a7-94bc-1aedc5fe3e2e" providerId="ADAL" clId="{12645CBE-2DF7-4183-A4E5-1CF781BBE307}" dt="2024-12-02T10:23:54.879" v="140" actId="20577"/>
          <ac:spMkLst>
            <pc:docMk/>
            <pc:sldMk cId="3897305670" sldId="309"/>
            <ac:spMk id="2" creationId="{DBDB4122-6ADD-0AE2-5959-C8FC09A4E468}"/>
          </ac:spMkLst>
        </pc:spChg>
      </pc:sldChg>
      <pc:sldChg chg="delSp modSp add mod ord">
        <pc:chgData name="Ellie Wagstaff" userId="f95a63ab-ed17-42a7-94bc-1aedc5fe3e2e" providerId="ADAL" clId="{12645CBE-2DF7-4183-A4E5-1CF781BBE307}" dt="2024-12-02T10:40:56.306" v="632" actId="20577"/>
        <pc:sldMkLst>
          <pc:docMk/>
          <pc:sldMk cId="685943204" sldId="310"/>
        </pc:sldMkLst>
        <pc:spChg chg="mod">
          <ac:chgData name="Ellie Wagstaff" userId="f95a63ab-ed17-42a7-94bc-1aedc5fe3e2e" providerId="ADAL" clId="{12645CBE-2DF7-4183-A4E5-1CF781BBE307}" dt="2024-12-02T10:36:33.612" v="219" actId="20577"/>
          <ac:spMkLst>
            <pc:docMk/>
            <pc:sldMk cId="685943204" sldId="310"/>
            <ac:spMk id="13" creationId="{F51715EA-769D-32D9-6E2E-D15C93972093}"/>
          </ac:spMkLst>
        </pc:spChg>
        <pc:spChg chg="del mod">
          <ac:chgData name="Ellie Wagstaff" userId="f95a63ab-ed17-42a7-94bc-1aedc5fe3e2e" providerId="ADAL" clId="{12645CBE-2DF7-4183-A4E5-1CF781BBE307}" dt="2024-12-02T10:37:46.308" v="270" actId="478"/>
          <ac:spMkLst>
            <pc:docMk/>
            <pc:sldMk cId="685943204" sldId="310"/>
            <ac:spMk id="14" creationId="{3811734E-C65B-22D4-8FE4-819EAEE311C9}"/>
          </ac:spMkLst>
        </pc:spChg>
        <pc:spChg chg="mod">
          <ac:chgData name="Ellie Wagstaff" userId="f95a63ab-ed17-42a7-94bc-1aedc5fe3e2e" providerId="ADAL" clId="{12645CBE-2DF7-4183-A4E5-1CF781BBE307}" dt="2024-12-02T10:40:56.306" v="632" actId="20577"/>
          <ac:spMkLst>
            <pc:docMk/>
            <pc:sldMk cId="685943204" sldId="310"/>
            <ac:spMk id="16" creationId="{8CC7E9BB-C624-E5AE-8A8B-12230F4E561F}"/>
          </ac:spMkLst>
        </pc:spChg>
      </pc:sldChg>
      <pc:sldChg chg="add">
        <pc:chgData name="Ellie Wagstaff" userId="f95a63ab-ed17-42a7-94bc-1aedc5fe3e2e" providerId="ADAL" clId="{12645CBE-2DF7-4183-A4E5-1CF781BBE307}" dt="2024-12-03T11:53:51.743" v="633"/>
        <pc:sldMkLst>
          <pc:docMk/>
          <pc:sldMk cId="2437495354" sldId="324"/>
        </pc:sldMkLst>
      </pc:sldChg>
      <pc:sldChg chg="add">
        <pc:chgData name="Ellie Wagstaff" userId="f95a63ab-ed17-42a7-94bc-1aedc5fe3e2e" providerId="ADAL" clId="{12645CBE-2DF7-4183-A4E5-1CF781BBE307}" dt="2024-12-03T11:53:51.743" v="633"/>
        <pc:sldMkLst>
          <pc:docMk/>
          <pc:sldMk cId="2932823135" sldId="32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9704385-999D-AF03-D0DD-BACCC328D3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180525F4-D5F6-56E8-D22F-3F7BA11AE0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4AC486-E68C-4BFA-A8A0-F4787C116138}" type="datetimeFigureOut">
              <a:rPr lang="en-GB" smtClean="0"/>
              <a:t>16/12/2024</a:t>
            </a:fld>
            <a:endParaRPr lang="en-GB"/>
          </a:p>
        </p:txBody>
      </p:sp>
      <p:sp>
        <p:nvSpPr>
          <p:cNvPr id="4" name="Footer Placeholder 3">
            <a:extLst>
              <a:ext uri="{FF2B5EF4-FFF2-40B4-BE49-F238E27FC236}">
                <a16:creationId xmlns:a16="http://schemas.microsoft.com/office/drawing/2014/main" id="{A20F7976-F512-368A-FF74-FB931524101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98F1B1CF-6874-B786-236A-CDAE5F415B7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B514835-C832-4A72-9F37-338DDA62F8C1}" type="slidenum">
              <a:rPr lang="en-GB" smtClean="0"/>
              <a:t>‹#›</a:t>
            </a:fld>
            <a:endParaRPr lang="en-GB"/>
          </a:p>
        </p:txBody>
      </p:sp>
    </p:spTree>
    <p:extLst>
      <p:ext uri="{BB962C8B-B14F-4D97-AF65-F5344CB8AC3E}">
        <p14:creationId xmlns:p14="http://schemas.microsoft.com/office/powerpoint/2010/main" val="1962845823"/>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BC57FA-B787-4915-8786-463436AEA550}" type="datetimeFigureOut">
              <a:rPr lang="en-GB" smtClean="0"/>
              <a:t>16/12/2024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355147-FD1E-40F7-9691-C8E982030018}" type="slidenum">
              <a:rPr lang="en-GB" smtClean="0"/>
              <a:t>‹#›</a:t>
            </a:fld>
            <a:endParaRPr lang="en-GB"/>
          </a:p>
        </p:txBody>
      </p:sp>
    </p:spTree>
    <p:extLst>
      <p:ext uri="{BB962C8B-B14F-4D97-AF65-F5344CB8AC3E}">
        <p14:creationId xmlns:p14="http://schemas.microsoft.com/office/powerpoint/2010/main" val="4146527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5355147-FD1E-40F7-9691-C8E982030018}" type="slidenum">
              <a:rPr lang="en-GB" smtClean="0"/>
              <a:t>2</a:t>
            </a:fld>
            <a:endParaRPr lang="en-GB"/>
          </a:p>
        </p:txBody>
      </p:sp>
    </p:spTree>
    <p:extLst>
      <p:ext uri="{BB962C8B-B14F-4D97-AF65-F5344CB8AC3E}">
        <p14:creationId xmlns:p14="http://schemas.microsoft.com/office/powerpoint/2010/main" val="311205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5355147-FD1E-40F7-9691-C8E982030018}" type="slidenum">
              <a:rPr lang="en-GB" smtClean="0"/>
              <a:t>4</a:t>
            </a:fld>
            <a:endParaRPr lang="en-GB"/>
          </a:p>
        </p:txBody>
      </p:sp>
    </p:spTree>
    <p:extLst>
      <p:ext uri="{BB962C8B-B14F-4D97-AF65-F5344CB8AC3E}">
        <p14:creationId xmlns:p14="http://schemas.microsoft.com/office/powerpoint/2010/main" val="978977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5355147-FD1E-40F7-9691-C8E982030018}" type="slidenum">
              <a:rPr lang="en-GB" smtClean="0"/>
              <a:t>5</a:t>
            </a:fld>
            <a:endParaRPr lang="en-GB"/>
          </a:p>
        </p:txBody>
      </p:sp>
    </p:spTree>
    <p:extLst>
      <p:ext uri="{BB962C8B-B14F-4D97-AF65-F5344CB8AC3E}">
        <p14:creationId xmlns:p14="http://schemas.microsoft.com/office/powerpoint/2010/main" val="3017844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5355147-FD1E-40F7-9691-C8E982030018}" type="slidenum">
              <a:rPr lang="en-GB" smtClean="0"/>
              <a:t>6</a:t>
            </a:fld>
            <a:endParaRPr lang="en-GB"/>
          </a:p>
        </p:txBody>
      </p:sp>
    </p:spTree>
    <p:extLst>
      <p:ext uri="{BB962C8B-B14F-4D97-AF65-F5344CB8AC3E}">
        <p14:creationId xmlns:p14="http://schemas.microsoft.com/office/powerpoint/2010/main" val="37414155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hort Title Slide">
    <p:bg>
      <p:bgPr>
        <a:solidFill>
          <a:schemeClr val="accent2"/>
        </a:solidFill>
        <a:effectLst/>
      </p:bgPr>
    </p:bg>
    <p:spTree>
      <p:nvGrpSpPr>
        <p:cNvPr id="1" name=""/>
        <p:cNvGrpSpPr/>
        <p:nvPr/>
      </p:nvGrpSpPr>
      <p:grpSpPr>
        <a:xfrm>
          <a:off x="0" y="0"/>
          <a:ext cx="0" cy="0"/>
          <a:chOff x="0" y="0"/>
          <a:chExt cx="0" cy="0"/>
        </a:xfrm>
      </p:grpSpPr>
      <p:pic>
        <p:nvPicPr>
          <p:cNvPr id="9" name="Picture 8" descr="A blue and yellow logo&#10;&#10;Description automatically generated">
            <a:extLst>
              <a:ext uri="{FF2B5EF4-FFF2-40B4-BE49-F238E27FC236}">
                <a16:creationId xmlns:a16="http://schemas.microsoft.com/office/drawing/2014/main" id="{46E06648-575B-6A2C-590D-B3211B2F828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
        <p:nvSpPr>
          <p:cNvPr id="11" name="Picture Placeholder 10">
            <a:extLst>
              <a:ext uri="{FF2B5EF4-FFF2-40B4-BE49-F238E27FC236}">
                <a16:creationId xmlns:a16="http://schemas.microsoft.com/office/drawing/2014/main" id="{0719E214-D2DB-2791-7B09-E06B02B96AA5}"/>
              </a:ext>
            </a:extLst>
          </p:cNvPr>
          <p:cNvSpPr>
            <a:spLocks noGrp="1"/>
          </p:cNvSpPr>
          <p:nvPr>
            <p:ph type="pic" sz="quarter" idx="13"/>
          </p:nvPr>
        </p:nvSpPr>
        <p:spPr>
          <a:xfrm>
            <a:off x="-12331" y="2360078"/>
            <a:ext cx="6257598" cy="4515497"/>
          </a:xfrm>
          <a:custGeom>
            <a:avLst/>
            <a:gdLst>
              <a:gd name="connsiteX0" fmla="*/ 8 w 7596000"/>
              <a:gd name="connsiteY0" fmla="*/ 1900362 h 4975225"/>
              <a:gd name="connsiteX1" fmla="*/ 2667311 w 7596000"/>
              <a:gd name="connsiteY1" fmla="*/ 1678456 h 4975225"/>
              <a:gd name="connsiteX2" fmla="*/ 3798000 w 7596000"/>
              <a:gd name="connsiteY2" fmla="*/ 0 h 4975225"/>
              <a:gd name="connsiteX3" fmla="*/ 4928689 w 7596000"/>
              <a:gd name="connsiteY3" fmla="*/ 1678456 h 4975225"/>
              <a:gd name="connsiteX4" fmla="*/ 7595992 w 7596000"/>
              <a:gd name="connsiteY4" fmla="*/ 1900362 h 4975225"/>
              <a:gd name="connsiteX5" fmla="*/ 5627493 w 7596000"/>
              <a:gd name="connsiteY5" fmla="*/ 3159611 h 4975225"/>
              <a:gd name="connsiteX6" fmla="*/ 6145288 w 7596000"/>
              <a:gd name="connsiteY6" fmla="*/ 4975212 h 4975225"/>
              <a:gd name="connsiteX7" fmla="*/ 3798000 w 7596000"/>
              <a:gd name="connsiteY7" fmla="*/ 4075015 h 4975225"/>
              <a:gd name="connsiteX8" fmla="*/ 1450712 w 7596000"/>
              <a:gd name="connsiteY8" fmla="*/ 4975212 h 4975225"/>
              <a:gd name="connsiteX9" fmla="*/ 1968507 w 7596000"/>
              <a:gd name="connsiteY9" fmla="*/ 3159611 h 4975225"/>
              <a:gd name="connsiteX10" fmla="*/ 8 w 7596000"/>
              <a:gd name="connsiteY10" fmla="*/ 1900362 h 4975225"/>
              <a:gd name="connsiteX0" fmla="*/ 0 w 7595984"/>
              <a:gd name="connsiteY0" fmla="*/ 1900362 h 4975212"/>
              <a:gd name="connsiteX1" fmla="*/ 2667303 w 7595984"/>
              <a:gd name="connsiteY1" fmla="*/ 1678456 h 4975212"/>
              <a:gd name="connsiteX2" fmla="*/ 4620952 w 7595984"/>
              <a:gd name="connsiteY2" fmla="*/ 0 h 4975212"/>
              <a:gd name="connsiteX3" fmla="*/ 4928681 w 7595984"/>
              <a:gd name="connsiteY3" fmla="*/ 1678456 h 4975212"/>
              <a:gd name="connsiteX4" fmla="*/ 7595984 w 7595984"/>
              <a:gd name="connsiteY4" fmla="*/ 1900362 h 4975212"/>
              <a:gd name="connsiteX5" fmla="*/ 5627485 w 7595984"/>
              <a:gd name="connsiteY5" fmla="*/ 3159611 h 4975212"/>
              <a:gd name="connsiteX6" fmla="*/ 6145280 w 7595984"/>
              <a:gd name="connsiteY6" fmla="*/ 4975212 h 4975212"/>
              <a:gd name="connsiteX7" fmla="*/ 3797992 w 7595984"/>
              <a:gd name="connsiteY7" fmla="*/ 4075015 h 4975212"/>
              <a:gd name="connsiteX8" fmla="*/ 1450704 w 7595984"/>
              <a:gd name="connsiteY8" fmla="*/ 4975212 h 4975212"/>
              <a:gd name="connsiteX9" fmla="*/ 1968499 w 7595984"/>
              <a:gd name="connsiteY9" fmla="*/ 3159611 h 4975212"/>
              <a:gd name="connsiteX10" fmla="*/ 0 w 7595984"/>
              <a:gd name="connsiteY10" fmla="*/ 1900362 h 4975212"/>
              <a:gd name="connsiteX0" fmla="*/ 0 w 7595984"/>
              <a:gd name="connsiteY0" fmla="*/ 1900362 h 4975212"/>
              <a:gd name="connsiteX1" fmla="*/ 3044493 w 7595984"/>
              <a:gd name="connsiteY1" fmla="*/ 1426996 h 4975212"/>
              <a:gd name="connsiteX2" fmla="*/ 4620952 w 7595984"/>
              <a:gd name="connsiteY2" fmla="*/ 0 h 4975212"/>
              <a:gd name="connsiteX3" fmla="*/ 4928681 w 7595984"/>
              <a:gd name="connsiteY3" fmla="*/ 1678456 h 4975212"/>
              <a:gd name="connsiteX4" fmla="*/ 7595984 w 7595984"/>
              <a:gd name="connsiteY4" fmla="*/ 1900362 h 4975212"/>
              <a:gd name="connsiteX5" fmla="*/ 5627485 w 7595984"/>
              <a:gd name="connsiteY5" fmla="*/ 3159611 h 4975212"/>
              <a:gd name="connsiteX6" fmla="*/ 6145280 w 7595984"/>
              <a:gd name="connsiteY6" fmla="*/ 4975212 h 4975212"/>
              <a:gd name="connsiteX7" fmla="*/ 3797992 w 7595984"/>
              <a:gd name="connsiteY7" fmla="*/ 4075015 h 4975212"/>
              <a:gd name="connsiteX8" fmla="*/ 1450704 w 7595984"/>
              <a:gd name="connsiteY8" fmla="*/ 4975212 h 4975212"/>
              <a:gd name="connsiteX9" fmla="*/ 1968499 w 7595984"/>
              <a:gd name="connsiteY9" fmla="*/ 3159611 h 4975212"/>
              <a:gd name="connsiteX10" fmla="*/ 0 w 7595984"/>
              <a:gd name="connsiteY10" fmla="*/ 1900362 h 4975212"/>
              <a:gd name="connsiteX0" fmla="*/ 0 w 6155804"/>
              <a:gd name="connsiteY0" fmla="*/ 905952 h 4975212"/>
              <a:gd name="connsiteX1" fmla="*/ 1604313 w 6155804"/>
              <a:gd name="connsiteY1" fmla="*/ 1426996 h 4975212"/>
              <a:gd name="connsiteX2" fmla="*/ 3180772 w 6155804"/>
              <a:gd name="connsiteY2" fmla="*/ 0 h 4975212"/>
              <a:gd name="connsiteX3" fmla="*/ 3488501 w 6155804"/>
              <a:gd name="connsiteY3" fmla="*/ 1678456 h 4975212"/>
              <a:gd name="connsiteX4" fmla="*/ 6155804 w 6155804"/>
              <a:gd name="connsiteY4" fmla="*/ 1900362 h 4975212"/>
              <a:gd name="connsiteX5" fmla="*/ 4187305 w 6155804"/>
              <a:gd name="connsiteY5" fmla="*/ 3159611 h 4975212"/>
              <a:gd name="connsiteX6" fmla="*/ 4705100 w 6155804"/>
              <a:gd name="connsiteY6" fmla="*/ 4975212 h 4975212"/>
              <a:gd name="connsiteX7" fmla="*/ 2357812 w 6155804"/>
              <a:gd name="connsiteY7" fmla="*/ 4075015 h 4975212"/>
              <a:gd name="connsiteX8" fmla="*/ 10524 w 6155804"/>
              <a:gd name="connsiteY8" fmla="*/ 4975212 h 4975212"/>
              <a:gd name="connsiteX9" fmla="*/ 528319 w 6155804"/>
              <a:gd name="connsiteY9" fmla="*/ 3159611 h 4975212"/>
              <a:gd name="connsiteX10" fmla="*/ 0 w 6155804"/>
              <a:gd name="connsiteY10" fmla="*/ 905952 h 4975212"/>
              <a:gd name="connsiteX0" fmla="*/ 0 w 6155804"/>
              <a:gd name="connsiteY0" fmla="*/ 905952 h 4975212"/>
              <a:gd name="connsiteX1" fmla="*/ 1604313 w 6155804"/>
              <a:gd name="connsiteY1" fmla="*/ 1426996 h 4975212"/>
              <a:gd name="connsiteX2" fmla="*/ 3180772 w 6155804"/>
              <a:gd name="connsiteY2" fmla="*/ 0 h 4975212"/>
              <a:gd name="connsiteX3" fmla="*/ 3488501 w 6155804"/>
              <a:gd name="connsiteY3" fmla="*/ 1678456 h 4975212"/>
              <a:gd name="connsiteX4" fmla="*/ 6155804 w 6155804"/>
              <a:gd name="connsiteY4" fmla="*/ 1900362 h 4975212"/>
              <a:gd name="connsiteX5" fmla="*/ 4187305 w 6155804"/>
              <a:gd name="connsiteY5" fmla="*/ 3159611 h 4975212"/>
              <a:gd name="connsiteX6" fmla="*/ 4705100 w 6155804"/>
              <a:gd name="connsiteY6" fmla="*/ 4975212 h 4975212"/>
              <a:gd name="connsiteX7" fmla="*/ 2357812 w 6155804"/>
              <a:gd name="connsiteY7" fmla="*/ 4075015 h 4975212"/>
              <a:gd name="connsiteX8" fmla="*/ 10524 w 6155804"/>
              <a:gd name="connsiteY8" fmla="*/ 4975212 h 4975212"/>
              <a:gd name="connsiteX9" fmla="*/ 642619 w 6155804"/>
              <a:gd name="connsiteY9" fmla="*/ 2908151 h 4975212"/>
              <a:gd name="connsiteX10" fmla="*/ 0 w 6155804"/>
              <a:gd name="connsiteY10" fmla="*/ 905952 h 4975212"/>
              <a:gd name="connsiteX0" fmla="*/ 1486806 w 7642610"/>
              <a:gd name="connsiteY0" fmla="*/ 905952 h 4975212"/>
              <a:gd name="connsiteX1" fmla="*/ 3091119 w 7642610"/>
              <a:gd name="connsiteY1" fmla="*/ 1426996 h 4975212"/>
              <a:gd name="connsiteX2" fmla="*/ 4667578 w 7642610"/>
              <a:gd name="connsiteY2" fmla="*/ 0 h 4975212"/>
              <a:gd name="connsiteX3" fmla="*/ 4975307 w 7642610"/>
              <a:gd name="connsiteY3" fmla="*/ 1678456 h 4975212"/>
              <a:gd name="connsiteX4" fmla="*/ 7642610 w 7642610"/>
              <a:gd name="connsiteY4" fmla="*/ 1900362 h 4975212"/>
              <a:gd name="connsiteX5" fmla="*/ 5674111 w 7642610"/>
              <a:gd name="connsiteY5" fmla="*/ 3159611 h 4975212"/>
              <a:gd name="connsiteX6" fmla="*/ 6191906 w 7642610"/>
              <a:gd name="connsiteY6" fmla="*/ 4975212 h 4975212"/>
              <a:gd name="connsiteX7" fmla="*/ 3844618 w 7642610"/>
              <a:gd name="connsiteY7" fmla="*/ 4075015 h 4975212"/>
              <a:gd name="connsiteX8" fmla="*/ 0 w 7642610"/>
              <a:gd name="connsiteY8" fmla="*/ 4700892 h 4975212"/>
              <a:gd name="connsiteX9" fmla="*/ 2129425 w 7642610"/>
              <a:gd name="connsiteY9" fmla="*/ 2908151 h 4975212"/>
              <a:gd name="connsiteX10" fmla="*/ 1486806 w 7642610"/>
              <a:gd name="connsiteY10" fmla="*/ 905952 h 4975212"/>
              <a:gd name="connsiteX0" fmla="*/ 1486806 w 7642610"/>
              <a:gd name="connsiteY0" fmla="*/ 905952 h 5069425"/>
              <a:gd name="connsiteX1" fmla="*/ 3091119 w 7642610"/>
              <a:gd name="connsiteY1" fmla="*/ 1426996 h 5069425"/>
              <a:gd name="connsiteX2" fmla="*/ 4667578 w 7642610"/>
              <a:gd name="connsiteY2" fmla="*/ 0 h 5069425"/>
              <a:gd name="connsiteX3" fmla="*/ 4975307 w 7642610"/>
              <a:gd name="connsiteY3" fmla="*/ 1678456 h 5069425"/>
              <a:gd name="connsiteX4" fmla="*/ 7642610 w 7642610"/>
              <a:gd name="connsiteY4" fmla="*/ 1900362 h 5069425"/>
              <a:gd name="connsiteX5" fmla="*/ 5674111 w 7642610"/>
              <a:gd name="connsiteY5" fmla="*/ 3159611 h 5069425"/>
              <a:gd name="connsiteX6" fmla="*/ 6191906 w 7642610"/>
              <a:gd name="connsiteY6" fmla="*/ 4975212 h 5069425"/>
              <a:gd name="connsiteX7" fmla="*/ 369898 w 7642610"/>
              <a:gd name="connsiteY7" fmla="*/ 5069425 h 5069425"/>
              <a:gd name="connsiteX8" fmla="*/ 0 w 7642610"/>
              <a:gd name="connsiteY8" fmla="*/ 4700892 h 5069425"/>
              <a:gd name="connsiteX9" fmla="*/ 2129425 w 7642610"/>
              <a:gd name="connsiteY9" fmla="*/ 2908151 h 5069425"/>
              <a:gd name="connsiteX10" fmla="*/ 1486806 w 7642610"/>
              <a:gd name="connsiteY10" fmla="*/ 905952 h 5069425"/>
              <a:gd name="connsiteX0" fmla="*/ 1486806 w 6853940"/>
              <a:gd name="connsiteY0" fmla="*/ 905952 h 5069425"/>
              <a:gd name="connsiteX1" fmla="*/ 3091119 w 6853940"/>
              <a:gd name="connsiteY1" fmla="*/ 1426996 h 5069425"/>
              <a:gd name="connsiteX2" fmla="*/ 4667578 w 6853940"/>
              <a:gd name="connsiteY2" fmla="*/ 0 h 5069425"/>
              <a:gd name="connsiteX3" fmla="*/ 4975307 w 6853940"/>
              <a:gd name="connsiteY3" fmla="*/ 1678456 h 5069425"/>
              <a:gd name="connsiteX4" fmla="*/ 6853940 w 6853940"/>
              <a:gd name="connsiteY4" fmla="*/ 1557462 h 5069425"/>
              <a:gd name="connsiteX5" fmla="*/ 5674111 w 6853940"/>
              <a:gd name="connsiteY5" fmla="*/ 3159611 h 5069425"/>
              <a:gd name="connsiteX6" fmla="*/ 6191906 w 6853940"/>
              <a:gd name="connsiteY6" fmla="*/ 4975212 h 5069425"/>
              <a:gd name="connsiteX7" fmla="*/ 369898 w 6853940"/>
              <a:gd name="connsiteY7" fmla="*/ 5069425 h 5069425"/>
              <a:gd name="connsiteX8" fmla="*/ 0 w 6853940"/>
              <a:gd name="connsiteY8" fmla="*/ 4700892 h 5069425"/>
              <a:gd name="connsiteX9" fmla="*/ 2129425 w 6853940"/>
              <a:gd name="connsiteY9" fmla="*/ 2908151 h 5069425"/>
              <a:gd name="connsiteX10" fmla="*/ 1486806 w 6853940"/>
              <a:gd name="connsiteY10" fmla="*/ 905952 h 5069425"/>
              <a:gd name="connsiteX0" fmla="*/ 1486806 w 6853940"/>
              <a:gd name="connsiteY0" fmla="*/ 905952 h 5069425"/>
              <a:gd name="connsiteX1" fmla="*/ 3091119 w 6853940"/>
              <a:gd name="connsiteY1" fmla="*/ 1426996 h 5069425"/>
              <a:gd name="connsiteX2" fmla="*/ 4667578 w 6853940"/>
              <a:gd name="connsiteY2" fmla="*/ 0 h 5069425"/>
              <a:gd name="connsiteX3" fmla="*/ 4975307 w 6853940"/>
              <a:gd name="connsiteY3" fmla="*/ 1678456 h 5069425"/>
              <a:gd name="connsiteX4" fmla="*/ 6853940 w 6853940"/>
              <a:gd name="connsiteY4" fmla="*/ 1557462 h 5069425"/>
              <a:gd name="connsiteX5" fmla="*/ 5582671 w 6853940"/>
              <a:gd name="connsiteY5" fmla="*/ 3296771 h 5069425"/>
              <a:gd name="connsiteX6" fmla="*/ 6191906 w 6853940"/>
              <a:gd name="connsiteY6" fmla="*/ 4975212 h 5069425"/>
              <a:gd name="connsiteX7" fmla="*/ 369898 w 6853940"/>
              <a:gd name="connsiteY7" fmla="*/ 5069425 h 5069425"/>
              <a:gd name="connsiteX8" fmla="*/ 0 w 6853940"/>
              <a:gd name="connsiteY8" fmla="*/ 4700892 h 5069425"/>
              <a:gd name="connsiteX9" fmla="*/ 2129425 w 6853940"/>
              <a:gd name="connsiteY9" fmla="*/ 2908151 h 5069425"/>
              <a:gd name="connsiteX10" fmla="*/ 1486806 w 6853940"/>
              <a:gd name="connsiteY10" fmla="*/ 905952 h 5069425"/>
              <a:gd name="connsiteX0" fmla="*/ 1486806 w 6853940"/>
              <a:gd name="connsiteY0" fmla="*/ 905952 h 5069425"/>
              <a:gd name="connsiteX1" fmla="*/ 3091119 w 6853940"/>
              <a:gd name="connsiteY1" fmla="*/ 1426996 h 5069425"/>
              <a:gd name="connsiteX2" fmla="*/ 4667578 w 6853940"/>
              <a:gd name="connsiteY2" fmla="*/ 0 h 5069425"/>
              <a:gd name="connsiteX3" fmla="*/ 4975307 w 6853940"/>
              <a:gd name="connsiteY3" fmla="*/ 1678456 h 5069425"/>
              <a:gd name="connsiteX4" fmla="*/ 6853940 w 6853940"/>
              <a:gd name="connsiteY4" fmla="*/ 1557462 h 5069425"/>
              <a:gd name="connsiteX5" fmla="*/ 5582671 w 6853940"/>
              <a:gd name="connsiteY5" fmla="*/ 3296771 h 5069425"/>
              <a:gd name="connsiteX6" fmla="*/ 6191906 w 6853940"/>
              <a:gd name="connsiteY6" fmla="*/ 4975212 h 5069425"/>
              <a:gd name="connsiteX7" fmla="*/ 369898 w 6853940"/>
              <a:gd name="connsiteY7" fmla="*/ 5069425 h 5069425"/>
              <a:gd name="connsiteX8" fmla="*/ 0 w 6853940"/>
              <a:gd name="connsiteY8" fmla="*/ 4700892 h 5069425"/>
              <a:gd name="connsiteX9" fmla="*/ 2140855 w 6853940"/>
              <a:gd name="connsiteY9" fmla="*/ 2953871 h 5069425"/>
              <a:gd name="connsiteX10" fmla="*/ 1486806 w 6853940"/>
              <a:gd name="connsiteY10" fmla="*/ 905952 h 5069425"/>
              <a:gd name="connsiteX0" fmla="*/ 1486806 w 6853940"/>
              <a:gd name="connsiteY0" fmla="*/ 905952 h 5069425"/>
              <a:gd name="connsiteX1" fmla="*/ 3091119 w 6853940"/>
              <a:gd name="connsiteY1" fmla="*/ 1426996 h 5069425"/>
              <a:gd name="connsiteX2" fmla="*/ 4667578 w 6853940"/>
              <a:gd name="connsiteY2" fmla="*/ 0 h 5069425"/>
              <a:gd name="connsiteX3" fmla="*/ 4975307 w 6853940"/>
              <a:gd name="connsiteY3" fmla="*/ 1678456 h 5069425"/>
              <a:gd name="connsiteX4" fmla="*/ 6853940 w 6853940"/>
              <a:gd name="connsiteY4" fmla="*/ 1557462 h 5069425"/>
              <a:gd name="connsiteX5" fmla="*/ 5582671 w 6853940"/>
              <a:gd name="connsiteY5" fmla="*/ 3296771 h 5069425"/>
              <a:gd name="connsiteX6" fmla="*/ 6191906 w 6853940"/>
              <a:gd name="connsiteY6" fmla="*/ 4975212 h 5069425"/>
              <a:gd name="connsiteX7" fmla="*/ 369898 w 6853940"/>
              <a:gd name="connsiteY7" fmla="*/ 5069425 h 5069425"/>
              <a:gd name="connsiteX8" fmla="*/ 0 w 6853940"/>
              <a:gd name="connsiteY8" fmla="*/ 4700892 h 5069425"/>
              <a:gd name="connsiteX9" fmla="*/ 2140855 w 6853940"/>
              <a:gd name="connsiteY9" fmla="*/ 2919581 h 5069425"/>
              <a:gd name="connsiteX10" fmla="*/ 1486806 w 6853940"/>
              <a:gd name="connsiteY10" fmla="*/ 905952 h 5069425"/>
              <a:gd name="connsiteX0" fmla="*/ 1486806 w 6853940"/>
              <a:gd name="connsiteY0" fmla="*/ 905952 h 5069425"/>
              <a:gd name="connsiteX1" fmla="*/ 3091119 w 6853940"/>
              <a:gd name="connsiteY1" fmla="*/ 1426996 h 5069425"/>
              <a:gd name="connsiteX2" fmla="*/ 4667578 w 6853940"/>
              <a:gd name="connsiteY2" fmla="*/ 0 h 5069425"/>
              <a:gd name="connsiteX3" fmla="*/ 4975307 w 6853940"/>
              <a:gd name="connsiteY3" fmla="*/ 1678456 h 5069425"/>
              <a:gd name="connsiteX4" fmla="*/ 6853940 w 6853940"/>
              <a:gd name="connsiteY4" fmla="*/ 1557462 h 5069425"/>
              <a:gd name="connsiteX5" fmla="*/ 5582671 w 6853940"/>
              <a:gd name="connsiteY5" fmla="*/ 3296771 h 5069425"/>
              <a:gd name="connsiteX6" fmla="*/ 6191906 w 6853940"/>
              <a:gd name="connsiteY6" fmla="*/ 4975212 h 5069425"/>
              <a:gd name="connsiteX7" fmla="*/ 369898 w 6853940"/>
              <a:gd name="connsiteY7" fmla="*/ 5069425 h 5069425"/>
              <a:gd name="connsiteX8" fmla="*/ 0 w 6853940"/>
              <a:gd name="connsiteY8" fmla="*/ 4700892 h 5069425"/>
              <a:gd name="connsiteX9" fmla="*/ 2140855 w 6853940"/>
              <a:gd name="connsiteY9" fmla="*/ 2942441 h 5069425"/>
              <a:gd name="connsiteX10" fmla="*/ 1486806 w 6853940"/>
              <a:gd name="connsiteY10" fmla="*/ 905952 h 5069425"/>
              <a:gd name="connsiteX0" fmla="*/ 1486806 w 7643516"/>
              <a:gd name="connsiteY0" fmla="*/ 905952 h 5069425"/>
              <a:gd name="connsiteX1" fmla="*/ 3091119 w 7643516"/>
              <a:gd name="connsiteY1" fmla="*/ 1426996 h 5069425"/>
              <a:gd name="connsiteX2" fmla="*/ 4667578 w 7643516"/>
              <a:gd name="connsiteY2" fmla="*/ 0 h 5069425"/>
              <a:gd name="connsiteX3" fmla="*/ 4975307 w 7643516"/>
              <a:gd name="connsiteY3" fmla="*/ 1678456 h 5069425"/>
              <a:gd name="connsiteX4" fmla="*/ 6853940 w 7643516"/>
              <a:gd name="connsiteY4" fmla="*/ 1557462 h 5069425"/>
              <a:gd name="connsiteX5" fmla="*/ 5582671 w 7643516"/>
              <a:gd name="connsiteY5" fmla="*/ 3296771 h 5069425"/>
              <a:gd name="connsiteX6" fmla="*/ 7643516 w 7643516"/>
              <a:gd name="connsiteY6" fmla="*/ 4975212 h 5069425"/>
              <a:gd name="connsiteX7" fmla="*/ 369898 w 7643516"/>
              <a:gd name="connsiteY7" fmla="*/ 5069425 h 5069425"/>
              <a:gd name="connsiteX8" fmla="*/ 0 w 7643516"/>
              <a:gd name="connsiteY8" fmla="*/ 4700892 h 5069425"/>
              <a:gd name="connsiteX9" fmla="*/ 2140855 w 7643516"/>
              <a:gd name="connsiteY9" fmla="*/ 2942441 h 5069425"/>
              <a:gd name="connsiteX10" fmla="*/ 1486806 w 7643516"/>
              <a:gd name="connsiteY10" fmla="*/ 905952 h 5069425"/>
              <a:gd name="connsiteX0" fmla="*/ 1486806 w 7643516"/>
              <a:gd name="connsiteY0" fmla="*/ 905952 h 5069425"/>
              <a:gd name="connsiteX1" fmla="*/ 3091119 w 7643516"/>
              <a:gd name="connsiteY1" fmla="*/ 1426996 h 5069425"/>
              <a:gd name="connsiteX2" fmla="*/ 4667578 w 7643516"/>
              <a:gd name="connsiteY2" fmla="*/ 0 h 5069425"/>
              <a:gd name="connsiteX3" fmla="*/ 4975307 w 7643516"/>
              <a:gd name="connsiteY3" fmla="*/ 1678456 h 5069425"/>
              <a:gd name="connsiteX4" fmla="*/ 6853940 w 7643516"/>
              <a:gd name="connsiteY4" fmla="*/ 1557462 h 5069425"/>
              <a:gd name="connsiteX5" fmla="*/ 5582671 w 7643516"/>
              <a:gd name="connsiteY5" fmla="*/ 3296771 h 5069425"/>
              <a:gd name="connsiteX6" fmla="*/ 7643516 w 7643516"/>
              <a:gd name="connsiteY6" fmla="*/ 4975212 h 5069425"/>
              <a:gd name="connsiteX7" fmla="*/ 4606943 w 7643516"/>
              <a:gd name="connsiteY7" fmla="*/ 5017452 h 5069425"/>
              <a:gd name="connsiteX8" fmla="*/ 369898 w 7643516"/>
              <a:gd name="connsiteY8" fmla="*/ 5069425 h 5069425"/>
              <a:gd name="connsiteX9" fmla="*/ 0 w 7643516"/>
              <a:gd name="connsiteY9" fmla="*/ 4700892 h 5069425"/>
              <a:gd name="connsiteX10" fmla="*/ 2140855 w 7643516"/>
              <a:gd name="connsiteY10" fmla="*/ 2942441 h 5069425"/>
              <a:gd name="connsiteX11" fmla="*/ 1486806 w 7643516"/>
              <a:gd name="connsiteY11" fmla="*/ 905952 h 5069425"/>
              <a:gd name="connsiteX0" fmla="*/ 1486806 w 7643516"/>
              <a:gd name="connsiteY0" fmla="*/ 905952 h 5069425"/>
              <a:gd name="connsiteX1" fmla="*/ 3091119 w 7643516"/>
              <a:gd name="connsiteY1" fmla="*/ 1426996 h 5069425"/>
              <a:gd name="connsiteX2" fmla="*/ 4667578 w 7643516"/>
              <a:gd name="connsiteY2" fmla="*/ 0 h 5069425"/>
              <a:gd name="connsiteX3" fmla="*/ 4975307 w 7643516"/>
              <a:gd name="connsiteY3" fmla="*/ 1678456 h 5069425"/>
              <a:gd name="connsiteX4" fmla="*/ 6853940 w 7643516"/>
              <a:gd name="connsiteY4" fmla="*/ 1557462 h 5069425"/>
              <a:gd name="connsiteX5" fmla="*/ 5582671 w 7643516"/>
              <a:gd name="connsiteY5" fmla="*/ 3296771 h 5069425"/>
              <a:gd name="connsiteX6" fmla="*/ 7643516 w 7643516"/>
              <a:gd name="connsiteY6" fmla="*/ 4975212 h 5069425"/>
              <a:gd name="connsiteX7" fmla="*/ 2812433 w 7643516"/>
              <a:gd name="connsiteY7" fmla="*/ 4983162 h 5069425"/>
              <a:gd name="connsiteX8" fmla="*/ 369898 w 7643516"/>
              <a:gd name="connsiteY8" fmla="*/ 5069425 h 5069425"/>
              <a:gd name="connsiteX9" fmla="*/ 0 w 7643516"/>
              <a:gd name="connsiteY9" fmla="*/ 4700892 h 5069425"/>
              <a:gd name="connsiteX10" fmla="*/ 2140855 w 7643516"/>
              <a:gd name="connsiteY10" fmla="*/ 2942441 h 5069425"/>
              <a:gd name="connsiteX11" fmla="*/ 1486806 w 7643516"/>
              <a:gd name="connsiteY11" fmla="*/ 905952 h 5069425"/>
              <a:gd name="connsiteX0" fmla="*/ 1486806 w 7643516"/>
              <a:gd name="connsiteY0" fmla="*/ 905952 h 5069425"/>
              <a:gd name="connsiteX1" fmla="*/ 3091119 w 7643516"/>
              <a:gd name="connsiteY1" fmla="*/ 1426996 h 5069425"/>
              <a:gd name="connsiteX2" fmla="*/ 4667578 w 7643516"/>
              <a:gd name="connsiteY2" fmla="*/ 0 h 5069425"/>
              <a:gd name="connsiteX3" fmla="*/ 4975307 w 7643516"/>
              <a:gd name="connsiteY3" fmla="*/ 1678456 h 5069425"/>
              <a:gd name="connsiteX4" fmla="*/ 6853940 w 7643516"/>
              <a:gd name="connsiteY4" fmla="*/ 1557462 h 5069425"/>
              <a:gd name="connsiteX5" fmla="*/ 5582671 w 7643516"/>
              <a:gd name="connsiteY5" fmla="*/ 3296771 h 5069425"/>
              <a:gd name="connsiteX6" fmla="*/ 7643516 w 7643516"/>
              <a:gd name="connsiteY6" fmla="*/ 4975212 h 5069425"/>
              <a:gd name="connsiteX7" fmla="*/ 2812433 w 7643516"/>
              <a:gd name="connsiteY7" fmla="*/ 4983162 h 5069425"/>
              <a:gd name="connsiteX8" fmla="*/ 1577993 w 7643516"/>
              <a:gd name="connsiteY8" fmla="*/ 5006022 h 5069425"/>
              <a:gd name="connsiteX9" fmla="*/ 369898 w 7643516"/>
              <a:gd name="connsiteY9" fmla="*/ 5069425 h 5069425"/>
              <a:gd name="connsiteX10" fmla="*/ 0 w 7643516"/>
              <a:gd name="connsiteY10" fmla="*/ 4700892 h 5069425"/>
              <a:gd name="connsiteX11" fmla="*/ 2140855 w 7643516"/>
              <a:gd name="connsiteY11" fmla="*/ 2942441 h 5069425"/>
              <a:gd name="connsiteX12" fmla="*/ 1486806 w 7643516"/>
              <a:gd name="connsiteY12" fmla="*/ 905952 h 5069425"/>
              <a:gd name="connsiteX0" fmla="*/ 1486806 w 7643516"/>
              <a:gd name="connsiteY0" fmla="*/ 905952 h 5069425"/>
              <a:gd name="connsiteX1" fmla="*/ 3091119 w 7643516"/>
              <a:gd name="connsiteY1" fmla="*/ 1426996 h 5069425"/>
              <a:gd name="connsiteX2" fmla="*/ 4667578 w 7643516"/>
              <a:gd name="connsiteY2" fmla="*/ 0 h 5069425"/>
              <a:gd name="connsiteX3" fmla="*/ 4975307 w 7643516"/>
              <a:gd name="connsiteY3" fmla="*/ 1678456 h 5069425"/>
              <a:gd name="connsiteX4" fmla="*/ 6853940 w 7643516"/>
              <a:gd name="connsiteY4" fmla="*/ 1557462 h 5069425"/>
              <a:gd name="connsiteX5" fmla="*/ 5582671 w 7643516"/>
              <a:gd name="connsiteY5" fmla="*/ 3296771 h 5069425"/>
              <a:gd name="connsiteX6" fmla="*/ 7643516 w 7643516"/>
              <a:gd name="connsiteY6" fmla="*/ 4975212 h 5069425"/>
              <a:gd name="connsiteX7" fmla="*/ 2812433 w 7643516"/>
              <a:gd name="connsiteY7" fmla="*/ 4983162 h 5069425"/>
              <a:gd name="connsiteX8" fmla="*/ 2995313 w 7643516"/>
              <a:gd name="connsiteY8" fmla="*/ 4685982 h 5069425"/>
              <a:gd name="connsiteX9" fmla="*/ 369898 w 7643516"/>
              <a:gd name="connsiteY9" fmla="*/ 5069425 h 5069425"/>
              <a:gd name="connsiteX10" fmla="*/ 0 w 7643516"/>
              <a:gd name="connsiteY10" fmla="*/ 4700892 h 5069425"/>
              <a:gd name="connsiteX11" fmla="*/ 2140855 w 7643516"/>
              <a:gd name="connsiteY11" fmla="*/ 2942441 h 5069425"/>
              <a:gd name="connsiteX12" fmla="*/ 1486806 w 7643516"/>
              <a:gd name="connsiteY12" fmla="*/ 905952 h 5069425"/>
              <a:gd name="connsiteX0" fmla="*/ 1486806 w 7643516"/>
              <a:gd name="connsiteY0" fmla="*/ 905952 h 5069425"/>
              <a:gd name="connsiteX1" fmla="*/ 3091119 w 7643516"/>
              <a:gd name="connsiteY1" fmla="*/ 1426996 h 5069425"/>
              <a:gd name="connsiteX2" fmla="*/ 4667578 w 7643516"/>
              <a:gd name="connsiteY2" fmla="*/ 0 h 5069425"/>
              <a:gd name="connsiteX3" fmla="*/ 4975307 w 7643516"/>
              <a:gd name="connsiteY3" fmla="*/ 1678456 h 5069425"/>
              <a:gd name="connsiteX4" fmla="*/ 6853940 w 7643516"/>
              <a:gd name="connsiteY4" fmla="*/ 1557462 h 5069425"/>
              <a:gd name="connsiteX5" fmla="*/ 5582671 w 7643516"/>
              <a:gd name="connsiteY5" fmla="*/ 3296771 h 5069425"/>
              <a:gd name="connsiteX6" fmla="*/ 7643516 w 7643516"/>
              <a:gd name="connsiteY6" fmla="*/ 4975212 h 5069425"/>
              <a:gd name="connsiteX7" fmla="*/ 2812433 w 7643516"/>
              <a:gd name="connsiteY7" fmla="*/ 4983162 h 5069425"/>
              <a:gd name="connsiteX8" fmla="*/ 2995313 w 7643516"/>
              <a:gd name="connsiteY8" fmla="*/ 4685982 h 5069425"/>
              <a:gd name="connsiteX9" fmla="*/ 1840883 w 7643516"/>
              <a:gd name="connsiteY9" fmla="*/ 4857432 h 5069425"/>
              <a:gd name="connsiteX10" fmla="*/ 369898 w 7643516"/>
              <a:gd name="connsiteY10" fmla="*/ 5069425 h 5069425"/>
              <a:gd name="connsiteX11" fmla="*/ 0 w 7643516"/>
              <a:gd name="connsiteY11" fmla="*/ 4700892 h 5069425"/>
              <a:gd name="connsiteX12" fmla="*/ 2140855 w 7643516"/>
              <a:gd name="connsiteY12" fmla="*/ 2942441 h 5069425"/>
              <a:gd name="connsiteX13" fmla="*/ 1486806 w 7643516"/>
              <a:gd name="connsiteY13" fmla="*/ 905952 h 5069425"/>
              <a:gd name="connsiteX0" fmla="*/ 1486806 w 7643516"/>
              <a:gd name="connsiteY0" fmla="*/ 905952 h 5069425"/>
              <a:gd name="connsiteX1" fmla="*/ 3091119 w 7643516"/>
              <a:gd name="connsiteY1" fmla="*/ 1426996 h 5069425"/>
              <a:gd name="connsiteX2" fmla="*/ 4667578 w 7643516"/>
              <a:gd name="connsiteY2" fmla="*/ 0 h 5069425"/>
              <a:gd name="connsiteX3" fmla="*/ 4975307 w 7643516"/>
              <a:gd name="connsiteY3" fmla="*/ 1678456 h 5069425"/>
              <a:gd name="connsiteX4" fmla="*/ 6853940 w 7643516"/>
              <a:gd name="connsiteY4" fmla="*/ 1557462 h 5069425"/>
              <a:gd name="connsiteX5" fmla="*/ 5582671 w 7643516"/>
              <a:gd name="connsiteY5" fmla="*/ 3296771 h 5069425"/>
              <a:gd name="connsiteX6" fmla="*/ 7643516 w 7643516"/>
              <a:gd name="connsiteY6" fmla="*/ 4975212 h 5069425"/>
              <a:gd name="connsiteX7" fmla="*/ 2812433 w 7643516"/>
              <a:gd name="connsiteY7" fmla="*/ 4983162 h 5069425"/>
              <a:gd name="connsiteX8" fmla="*/ 2995313 w 7643516"/>
              <a:gd name="connsiteY8" fmla="*/ 4685982 h 5069425"/>
              <a:gd name="connsiteX9" fmla="*/ 2629553 w 7643516"/>
              <a:gd name="connsiteY9" fmla="*/ 4994592 h 5069425"/>
              <a:gd name="connsiteX10" fmla="*/ 369898 w 7643516"/>
              <a:gd name="connsiteY10" fmla="*/ 5069425 h 5069425"/>
              <a:gd name="connsiteX11" fmla="*/ 0 w 7643516"/>
              <a:gd name="connsiteY11" fmla="*/ 4700892 h 5069425"/>
              <a:gd name="connsiteX12" fmla="*/ 2140855 w 7643516"/>
              <a:gd name="connsiteY12" fmla="*/ 2942441 h 5069425"/>
              <a:gd name="connsiteX13" fmla="*/ 1486806 w 7643516"/>
              <a:gd name="connsiteY13" fmla="*/ 905952 h 5069425"/>
              <a:gd name="connsiteX0" fmla="*/ 1486806 w 7643516"/>
              <a:gd name="connsiteY0" fmla="*/ 905952 h 4994592"/>
              <a:gd name="connsiteX1" fmla="*/ 3091119 w 7643516"/>
              <a:gd name="connsiteY1" fmla="*/ 1426996 h 4994592"/>
              <a:gd name="connsiteX2" fmla="*/ 4667578 w 7643516"/>
              <a:gd name="connsiteY2" fmla="*/ 0 h 4994592"/>
              <a:gd name="connsiteX3" fmla="*/ 4975307 w 7643516"/>
              <a:gd name="connsiteY3" fmla="*/ 1678456 h 4994592"/>
              <a:gd name="connsiteX4" fmla="*/ 6853940 w 7643516"/>
              <a:gd name="connsiteY4" fmla="*/ 1557462 h 4994592"/>
              <a:gd name="connsiteX5" fmla="*/ 5582671 w 7643516"/>
              <a:gd name="connsiteY5" fmla="*/ 3296771 h 4994592"/>
              <a:gd name="connsiteX6" fmla="*/ 7643516 w 7643516"/>
              <a:gd name="connsiteY6" fmla="*/ 4975212 h 4994592"/>
              <a:gd name="connsiteX7" fmla="*/ 2812433 w 7643516"/>
              <a:gd name="connsiteY7" fmla="*/ 4983162 h 4994592"/>
              <a:gd name="connsiteX8" fmla="*/ 2995313 w 7643516"/>
              <a:gd name="connsiteY8" fmla="*/ 4685982 h 4994592"/>
              <a:gd name="connsiteX9" fmla="*/ 2629553 w 7643516"/>
              <a:gd name="connsiteY9" fmla="*/ 4994592 h 4994592"/>
              <a:gd name="connsiteX10" fmla="*/ 221308 w 7643516"/>
              <a:gd name="connsiteY10" fmla="*/ 4977985 h 4994592"/>
              <a:gd name="connsiteX11" fmla="*/ 0 w 7643516"/>
              <a:gd name="connsiteY11" fmla="*/ 4700892 h 4994592"/>
              <a:gd name="connsiteX12" fmla="*/ 2140855 w 7643516"/>
              <a:gd name="connsiteY12" fmla="*/ 2942441 h 4994592"/>
              <a:gd name="connsiteX13" fmla="*/ 1486806 w 7643516"/>
              <a:gd name="connsiteY13" fmla="*/ 905952 h 4994592"/>
              <a:gd name="connsiteX0" fmla="*/ 1486806 w 7643516"/>
              <a:gd name="connsiteY0" fmla="*/ 905952 h 4983162"/>
              <a:gd name="connsiteX1" fmla="*/ 3091119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40855 w 7643516"/>
              <a:gd name="connsiteY12" fmla="*/ 2942441 h 4983162"/>
              <a:gd name="connsiteX13" fmla="*/ 1486806 w 7643516"/>
              <a:gd name="connsiteY13" fmla="*/ 905952 h 4983162"/>
              <a:gd name="connsiteX0" fmla="*/ 1486806 w 7643516"/>
              <a:gd name="connsiteY0" fmla="*/ 905952 h 4983162"/>
              <a:gd name="connsiteX1" fmla="*/ 3091119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40855 w 7643516"/>
              <a:gd name="connsiteY12" fmla="*/ 2942441 h 4983162"/>
              <a:gd name="connsiteX13" fmla="*/ 1486806 w 7643516"/>
              <a:gd name="connsiteY13" fmla="*/ 905952 h 4983162"/>
              <a:gd name="connsiteX0" fmla="*/ 1486806 w 7643516"/>
              <a:gd name="connsiteY0" fmla="*/ 905952 h 4983162"/>
              <a:gd name="connsiteX1" fmla="*/ 3091119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40855 w 7643516"/>
              <a:gd name="connsiteY12" fmla="*/ 2942441 h 4983162"/>
              <a:gd name="connsiteX13" fmla="*/ 1486806 w 7643516"/>
              <a:gd name="connsiteY13" fmla="*/ 905952 h 4983162"/>
              <a:gd name="connsiteX0" fmla="*/ 1486806 w 7643516"/>
              <a:gd name="connsiteY0" fmla="*/ 905952 h 4983162"/>
              <a:gd name="connsiteX1" fmla="*/ 3091119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40855 w 7643516"/>
              <a:gd name="connsiteY12" fmla="*/ 2942441 h 4983162"/>
              <a:gd name="connsiteX13" fmla="*/ 1486806 w 7643516"/>
              <a:gd name="connsiteY13" fmla="*/ 905952 h 4983162"/>
              <a:gd name="connsiteX0" fmla="*/ 1486806 w 7643516"/>
              <a:gd name="connsiteY0" fmla="*/ 905952 h 4983162"/>
              <a:gd name="connsiteX1" fmla="*/ 3091119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40855 w 7643516"/>
              <a:gd name="connsiteY12" fmla="*/ 2942441 h 4983162"/>
              <a:gd name="connsiteX13" fmla="*/ 1486806 w 7643516"/>
              <a:gd name="connsiteY13" fmla="*/ 905952 h 4983162"/>
              <a:gd name="connsiteX0" fmla="*/ 1486806 w 7643516"/>
              <a:gd name="connsiteY0" fmla="*/ 905952 h 4983162"/>
              <a:gd name="connsiteX1" fmla="*/ 3091119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40855 w 7643516"/>
              <a:gd name="connsiteY12" fmla="*/ 2942441 h 4983162"/>
              <a:gd name="connsiteX13" fmla="*/ 1486806 w 7643516"/>
              <a:gd name="connsiteY13" fmla="*/ 905952 h 4983162"/>
              <a:gd name="connsiteX0" fmla="*/ 1486806 w 7643516"/>
              <a:gd name="connsiteY0" fmla="*/ 905952 h 4983162"/>
              <a:gd name="connsiteX1" fmla="*/ 3091119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40855 w 7643516"/>
              <a:gd name="connsiteY12" fmla="*/ 2942441 h 4983162"/>
              <a:gd name="connsiteX13" fmla="*/ 1486806 w 7643516"/>
              <a:gd name="connsiteY13" fmla="*/ 905952 h 4983162"/>
              <a:gd name="connsiteX0" fmla="*/ 1486806 w 7643516"/>
              <a:gd name="connsiteY0" fmla="*/ 905952 h 4983162"/>
              <a:gd name="connsiteX1" fmla="*/ 3091119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40855 w 7643516"/>
              <a:gd name="connsiteY12" fmla="*/ 2942441 h 4983162"/>
              <a:gd name="connsiteX13" fmla="*/ 1486806 w 7643516"/>
              <a:gd name="connsiteY13" fmla="*/ 905952 h 4983162"/>
              <a:gd name="connsiteX0" fmla="*/ 1386543 w 7643516"/>
              <a:gd name="connsiteY0" fmla="*/ 982152 h 4983162"/>
              <a:gd name="connsiteX1" fmla="*/ 3091119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40855 w 7643516"/>
              <a:gd name="connsiteY12" fmla="*/ 2942441 h 4983162"/>
              <a:gd name="connsiteX13" fmla="*/ 1386543 w 7643516"/>
              <a:gd name="connsiteY13" fmla="*/ 982152 h 4983162"/>
              <a:gd name="connsiteX0" fmla="*/ 1386543 w 7643516"/>
              <a:gd name="connsiteY0" fmla="*/ 982152 h 4983162"/>
              <a:gd name="connsiteX1" fmla="*/ 3091119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40855 w 7643516"/>
              <a:gd name="connsiteY12" fmla="*/ 2942441 h 4983162"/>
              <a:gd name="connsiteX13" fmla="*/ 1386543 w 7643516"/>
              <a:gd name="connsiteY13"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40855 w 7643516"/>
              <a:gd name="connsiteY12" fmla="*/ 2942441 h 4983162"/>
              <a:gd name="connsiteX13" fmla="*/ 1386543 w 7643516"/>
              <a:gd name="connsiteY13"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04760 w 7643516"/>
              <a:gd name="connsiteY12" fmla="*/ 2874262 h 4983162"/>
              <a:gd name="connsiteX13" fmla="*/ 1386543 w 7643516"/>
              <a:gd name="connsiteY13"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1276602 w 7643516"/>
              <a:gd name="connsiteY12" fmla="*/ 3591509 h 4983162"/>
              <a:gd name="connsiteX13" fmla="*/ 2104760 w 7643516"/>
              <a:gd name="connsiteY13" fmla="*/ 2874262 h 4983162"/>
              <a:gd name="connsiteX14" fmla="*/ 1386543 w 7643516"/>
              <a:gd name="connsiteY14"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26834 w 7643516"/>
              <a:gd name="connsiteY12" fmla="*/ 2961856 h 4983162"/>
              <a:gd name="connsiteX13" fmla="*/ 2104760 w 7643516"/>
              <a:gd name="connsiteY13" fmla="*/ 2874262 h 4983162"/>
              <a:gd name="connsiteX14" fmla="*/ 1386543 w 7643516"/>
              <a:gd name="connsiteY14"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26834 w 7643516"/>
              <a:gd name="connsiteY12" fmla="*/ 2961856 h 4983162"/>
              <a:gd name="connsiteX13" fmla="*/ 2104760 w 7643516"/>
              <a:gd name="connsiteY13" fmla="*/ 2874262 h 4983162"/>
              <a:gd name="connsiteX14" fmla="*/ 1386543 w 7643516"/>
              <a:gd name="connsiteY14"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26834 w 7643516"/>
              <a:gd name="connsiteY12" fmla="*/ 2961856 h 4983162"/>
              <a:gd name="connsiteX13" fmla="*/ 2104760 w 7643516"/>
              <a:gd name="connsiteY13" fmla="*/ 2874262 h 4983162"/>
              <a:gd name="connsiteX14" fmla="*/ 1386543 w 7643516"/>
              <a:gd name="connsiteY14"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26834 w 7643516"/>
              <a:gd name="connsiteY12" fmla="*/ 2961856 h 4983162"/>
              <a:gd name="connsiteX13" fmla="*/ 2104760 w 7643516"/>
              <a:gd name="connsiteY13" fmla="*/ 2874262 h 4983162"/>
              <a:gd name="connsiteX14" fmla="*/ 1386543 w 7643516"/>
              <a:gd name="connsiteY14"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094750 w 7643516"/>
              <a:gd name="connsiteY12" fmla="*/ 2961856 h 4983162"/>
              <a:gd name="connsiteX13" fmla="*/ 2104760 w 7643516"/>
              <a:gd name="connsiteY13" fmla="*/ 2874262 h 4983162"/>
              <a:gd name="connsiteX14" fmla="*/ 1386543 w 7643516"/>
              <a:gd name="connsiteY14"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02771 w 7643516"/>
              <a:gd name="connsiteY12" fmla="*/ 2997951 h 4983162"/>
              <a:gd name="connsiteX13" fmla="*/ 2104760 w 7643516"/>
              <a:gd name="connsiteY13" fmla="*/ 2874262 h 4983162"/>
              <a:gd name="connsiteX14" fmla="*/ 1386543 w 7643516"/>
              <a:gd name="connsiteY14"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02771 w 7643516"/>
              <a:gd name="connsiteY12" fmla="*/ 2997951 h 4983162"/>
              <a:gd name="connsiteX13" fmla="*/ 2104760 w 7643516"/>
              <a:gd name="connsiteY13" fmla="*/ 2874262 h 4983162"/>
              <a:gd name="connsiteX14" fmla="*/ 1386543 w 7643516"/>
              <a:gd name="connsiteY14"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02771 w 7643516"/>
              <a:gd name="connsiteY12" fmla="*/ 2997951 h 4983162"/>
              <a:gd name="connsiteX13" fmla="*/ 2104760 w 7643516"/>
              <a:gd name="connsiteY13" fmla="*/ 2874262 h 4983162"/>
              <a:gd name="connsiteX14" fmla="*/ 1386543 w 7643516"/>
              <a:gd name="connsiteY14" fmla="*/ 982152 h 4983162"/>
              <a:gd name="connsiteX0" fmla="*/ 1386543 w 7643516"/>
              <a:gd name="connsiteY0" fmla="*/ 982152 h 4983162"/>
              <a:gd name="connsiteX1" fmla="*/ 3103150 w 7643516"/>
              <a:gd name="connsiteY1" fmla="*/ 1426996 h 4983162"/>
              <a:gd name="connsiteX2" fmla="*/ 4667578 w 7643516"/>
              <a:gd name="connsiteY2" fmla="*/ 0 h 4983162"/>
              <a:gd name="connsiteX3" fmla="*/ 4975307 w 7643516"/>
              <a:gd name="connsiteY3" fmla="*/ 1678456 h 4983162"/>
              <a:gd name="connsiteX4" fmla="*/ 6853940 w 7643516"/>
              <a:gd name="connsiteY4" fmla="*/ 1557462 h 4983162"/>
              <a:gd name="connsiteX5" fmla="*/ 5582671 w 7643516"/>
              <a:gd name="connsiteY5" fmla="*/ 3296771 h 4983162"/>
              <a:gd name="connsiteX6" fmla="*/ 7643516 w 7643516"/>
              <a:gd name="connsiteY6" fmla="*/ 4975212 h 4983162"/>
              <a:gd name="connsiteX7" fmla="*/ 2812433 w 7643516"/>
              <a:gd name="connsiteY7" fmla="*/ 4983162 h 4983162"/>
              <a:gd name="connsiteX8" fmla="*/ 2995313 w 7643516"/>
              <a:gd name="connsiteY8" fmla="*/ 4685982 h 4983162"/>
              <a:gd name="connsiteX9" fmla="*/ 2652413 w 7643516"/>
              <a:gd name="connsiteY9" fmla="*/ 4971732 h 4983162"/>
              <a:gd name="connsiteX10" fmla="*/ 221308 w 7643516"/>
              <a:gd name="connsiteY10" fmla="*/ 4977985 h 4983162"/>
              <a:gd name="connsiteX11" fmla="*/ 0 w 7643516"/>
              <a:gd name="connsiteY11" fmla="*/ 4700892 h 4983162"/>
              <a:gd name="connsiteX12" fmla="*/ 2102771 w 7643516"/>
              <a:gd name="connsiteY12" fmla="*/ 2997951 h 4983162"/>
              <a:gd name="connsiteX13" fmla="*/ 2104760 w 7643516"/>
              <a:gd name="connsiteY13" fmla="*/ 2874262 h 4983162"/>
              <a:gd name="connsiteX14" fmla="*/ 1386543 w 7643516"/>
              <a:gd name="connsiteY14" fmla="*/ 982152 h 4983162"/>
              <a:gd name="connsiteX0" fmla="*/ 1381001 w 7637974"/>
              <a:gd name="connsiteY0" fmla="*/ 982152 h 4983162"/>
              <a:gd name="connsiteX1" fmla="*/ 3097608 w 7637974"/>
              <a:gd name="connsiteY1" fmla="*/ 1426996 h 4983162"/>
              <a:gd name="connsiteX2" fmla="*/ 4662036 w 7637974"/>
              <a:gd name="connsiteY2" fmla="*/ 0 h 4983162"/>
              <a:gd name="connsiteX3" fmla="*/ 4969765 w 7637974"/>
              <a:gd name="connsiteY3" fmla="*/ 1678456 h 4983162"/>
              <a:gd name="connsiteX4" fmla="*/ 6848398 w 7637974"/>
              <a:gd name="connsiteY4" fmla="*/ 1557462 h 4983162"/>
              <a:gd name="connsiteX5" fmla="*/ 5577129 w 7637974"/>
              <a:gd name="connsiteY5" fmla="*/ 3296771 h 4983162"/>
              <a:gd name="connsiteX6" fmla="*/ 7637974 w 7637974"/>
              <a:gd name="connsiteY6" fmla="*/ 4975212 h 4983162"/>
              <a:gd name="connsiteX7" fmla="*/ 2806891 w 7637974"/>
              <a:gd name="connsiteY7" fmla="*/ 4983162 h 4983162"/>
              <a:gd name="connsiteX8" fmla="*/ 2989771 w 7637974"/>
              <a:gd name="connsiteY8" fmla="*/ 4685982 h 4983162"/>
              <a:gd name="connsiteX9" fmla="*/ 2646871 w 7637974"/>
              <a:gd name="connsiteY9" fmla="*/ 4971732 h 4983162"/>
              <a:gd name="connsiteX10" fmla="*/ 215766 w 7637974"/>
              <a:gd name="connsiteY10" fmla="*/ 4977985 h 4983162"/>
              <a:gd name="connsiteX11" fmla="*/ 0 w 7637974"/>
              <a:gd name="connsiteY11" fmla="*/ 4667641 h 4983162"/>
              <a:gd name="connsiteX12" fmla="*/ 2097229 w 7637974"/>
              <a:gd name="connsiteY12" fmla="*/ 2997951 h 4983162"/>
              <a:gd name="connsiteX13" fmla="*/ 2099218 w 7637974"/>
              <a:gd name="connsiteY13" fmla="*/ 2874262 h 4983162"/>
              <a:gd name="connsiteX14" fmla="*/ 1381001 w 7637974"/>
              <a:gd name="connsiteY14" fmla="*/ 982152 h 4983162"/>
              <a:gd name="connsiteX0" fmla="*/ 1381001 w 7637974"/>
              <a:gd name="connsiteY0" fmla="*/ 982152 h 4983162"/>
              <a:gd name="connsiteX1" fmla="*/ 3097608 w 7637974"/>
              <a:gd name="connsiteY1" fmla="*/ 1426996 h 4983162"/>
              <a:gd name="connsiteX2" fmla="*/ 4662036 w 7637974"/>
              <a:gd name="connsiteY2" fmla="*/ 0 h 4983162"/>
              <a:gd name="connsiteX3" fmla="*/ 4969765 w 7637974"/>
              <a:gd name="connsiteY3" fmla="*/ 1678456 h 4983162"/>
              <a:gd name="connsiteX4" fmla="*/ 6848398 w 7637974"/>
              <a:gd name="connsiteY4" fmla="*/ 1557462 h 4983162"/>
              <a:gd name="connsiteX5" fmla="*/ 5577129 w 7637974"/>
              <a:gd name="connsiteY5" fmla="*/ 3296771 h 4983162"/>
              <a:gd name="connsiteX6" fmla="*/ 7637974 w 7637974"/>
              <a:gd name="connsiteY6" fmla="*/ 4975212 h 4983162"/>
              <a:gd name="connsiteX7" fmla="*/ 2806891 w 7637974"/>
              <a:gd name="connsiteY7" fmla="*/ 4983162 h 4983162"/>
              <a:gd name="connsiteX8" fmla="*/ 2989771 w 7637974"/>
              <a:gd name="connsiteY8" fmla="*/ 4685982 h 4983162"/>
              <a:gd name="connsiteX9" fmla="*/ 2646871 w 7637974"/>
              <a:gd name="connsiteY9" fmla="*/ 4971732 h 4983162"/>
              <a:gd name="connsiteX10" fmla="*/ 215766 w 7637974"/>
              <a:gd name="connsiteY10" fmla="*/ 4977985 h 4983162"/>
              <a:gd name="connsiteX11" fmla="*/ 0 w 7637974"/>
              <a:gd name="connsiteY11" fmla="*/ 4667641 h 4983162"/>
              <a:gd name="connsiteX12" fmla="*/ 2097229 w 7637974"/>
              <a:gd name="connsiteY12" fmla="*/ 2997951 h 4983162"/>
              <a:gd name="connsiteX13" fmla="*/ 2099218 w 7637974"/>
              <a:gd name="connsiteY13" fmla="*/ 2874262 h 4983162"/>
              <a:gd name="connsiteX14" fmla="*/ 1381001 w 7637974"/>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58681 w 7626890"/>
              <a:gd name="connsiteY3" fmla="*/ 1678456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58681 w 7626890"/>
              <a:gd name="connsiteY3" fmla="*/ 1678456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58681 w 7626890"/>
              <a:gd name="connsiteY3" fmla="*/ 1678456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58681 w 7626890"/>
              <a:gd name="connsiteY3" fmla="*/ 1678456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58681 w 7626890"/>
              <a:gd name="connsiteY3" fmla="*/ 1678456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58681 w 7626890"/>
              <a:gd name="connsiteY3" fmla="*/ 1678456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58681 w 7626890"/>
              <a:gd name="connsiteY3" fmla="*/ 1678456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58681 w 7626890"/>
              <a:gd name="connsiteY3" fmla="*/ 1678456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58681 w 7626890"/>
              <a:gd name="connsiteY3" fmla="*/ 1678456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58681 w 7626890"/>
              <a:gd name="connsiteY3" fmla="*/ 1678456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837314 w 7626890"/>
              <a:gd name="connsiteY4" fmla="*/ 1557462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66045 w 7626890"/>
              <a:gd name="connsiteY5" fmla="*/ 3296771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40468 w 7626890"/>
              <a:gd name="connsiteY5" fmla="*/ 3287180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40468 w 7626890"/>
              <a:gd name="connsiteY5" fmla="*/ 3287180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40468 w 7626890"/>
              <a:gd name="connsiteY5" fmla="*/ 3287180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40468 w 7626890"/>
              <a:gd name="connsiteY5" fmla="*/ 3287180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40468 w 7626890"/>
              <a:gd name="connsiteY5" fmla="*/ 3287180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40468 w 7626890"/>
              <a:gd name="connsiteY5" fmla="*/ 3287180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40468 w 7626890"/>
              <a:gd name="connsiteY5" fmla="*/ 3287180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40468 w 7626890"/>
              <a:gd name="connsiteY5" fmla="*/ 3287180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40468 w 7626890"/>
              <a:gd name="connsiteY5" fmla="*/ 3287180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40468 w 7626890"/>
              <a:gd name="connsiteY5" fmla="*/ 3287180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6890"/>
              <a:gd name="connsiteY0" fmla="*/ 982152 h 4983162"/>
              <a:gd name="connsiteX1" fmla="*/ 3086524 w 7626890"/>
              <a:gd name="connsiteY1" fmla="*/ 1426996 h 4983162"/>
              <a:gd name="connsiteX2" fmla="*/ 4650952 w 7626890"/>
              <a:gd name="connsiteY2" fmla="*/ 0 h 4983162"/>
              <a:gd name="connsiteX3" fmla="*/ 4965075 w 7626890"/>
              <a:gd name="connsiteY3" fmla="*/ 1688048 h 4983162"/>
              <a:gd name="connsiteX4" fmla="*/ 6709425 w 7626890"/>
              <a:gd name="connsiteY4" fmla="*/ 1493518 h 4983162"/>
              <a:gd name="connsiteX5" fmla="*/ 5540468 w 7626890"/>
              <a:gd name="connsiteY5" fmla="*/ 3287180 h 4983162"/>
              <a:gd name="connsiteX6" fmla="*/ 7626890 w 7626890"/>
              <a:gd name="connsiteY6" fmla="*/ 4975212 h 4983162"/>
              <a:gd name="connsiteX7" fmla="*/ 2795807 w 7626890"/>
              <a:gd name="connsiteY7" fmla="*/ 4983162 h 4983162"/>
              <a:gd name="connsiteX8" fmla="*/ 2978687 w 7626890"/>
              <a:gd name="connsiteY8" fmla="*/ 4685982 h 4983162"/>
              <a:gd name="connsiteX9" fmla="*/ 2635787 w 7626890"/>
              <a:gd name="connsiteY9" fmla="*/ 4971732 h 4983162"/>
              <a:gd name="connsiteX10" fmla="*/ 204682 w 7626890"/>
              <a:gd name="connsiteY10" fmla="*/ 4977985 h 4983162"/>
              <a:gd name="connsiteX11" fmla="*/ 0 w 7626890"/>
              <a:gd name="connsiteY11" fmla="*/ 4667641 h 4983162"/>
              <a:gd name="connsiteX12" fmla="*/ 2086145 w 7626890"/>
              <a:gd name="connsiteY12" fmla="*/ 2997951 h 4983162"/>
              <a:gd name="connsiteX13" fmla="*/ 2088134 w 7626890"/>
              <a:gd name="connsiteY13" fmla="*/ 2874262 h 4983162"/>
              <a:gd name="connsiteX14" fmla="*/ 1369917 w 7626890"/>
              <a:gd name="connsiteY14" fmla="*/ 982152 h 4983162"/>
              <a:gd name="connsiteX0" fmla="*/ 1369917 w 7623624"/>
              <a:gd name="connsiteY0" fmla="*/ 982152 h 4988274"/>
              <a:gd name="connsiteX1" fmla="*/ 3086524 w 7623624"/>
              <a:gd name="connsiteY1" fmla="*/ 1426996 h 4988274"/>
              <a:gd name="connsiteX2" fmla="*/ 4650952 w 7623624"/>
              <a:gd name="connsiteY2" fmla="*/ 0 h 4988274"/>
              <a:gd name="connsiteX3" fmla="*/ 4965075 w 7623624"/>
              <a:gd name="connsiteY3" fmla="*/ 1688048 h 4988274"/>
              <a:gd name="connsiteX4" fmla="*/ 6709425 w 7623624"/>
              <a:gd name="connsiteY4" fmla="*/ 1493518 h 4988274"/>
              <a:gd name="connsiteX5" fmla="*/ 5540468 w 7623624"/>
              <a:gd name="connsiteY5" fmla="*/ 3287180 h 4988274"/>
              <a:gd name="connsiteX6" fmla="*/ 7623624 w 7623624"/>
              <a:gd name="connsiteY6" fmla="*/ 4988274 h 4988274"/>
              <a:gd name="connsiteX7" fmla="*/ 2795807 w 7623624"/>
              <a:gd name="connsiteY7" fmla="*/ 4983162 h 4988274"/>
              <a:gd name="connsiteX8" fmla="*/ 2978687 w 7623624"/>
              <a:gd name="connsiteY8" fmla="*/ 4685982 h 4988274"/>
              <a:gd name="connsiteX9" fmla="*/ 2635787 w 7623624"/>
              <a:gd name="connsiteY9" fmla="*/ 4971732 h 4988274"/>
              <a:gd name="connsiteX10" fmla="*/ 204682 w 7623624"/>
              <a:gd name="connsiteY10" fmla="*/ 4977985 h 4988274"/>
              <a:gd name="connsiteX11" fmla="*/ 0 w 7623624"/>
              <a:gd name="connsiteY11" fmla="*/ 4667641 h 4988274"/>
              <a:gd name="connsiteX12" fmla="*/ 2086145 w 7623624"/>
              <a:gd name="connsiteY12" fmla="*/ 2997951 h 4988274"/>
              <a:gd name="connsiteX13" fmla="*/ 2088134 w 7623624"/>
              <a:gd name="connsiteY13" fmla="*/ 2874262 h 4988274"/>
              <a:gd name="connsiteX14" fmla="*/ 1369917 w 7623624"/>
              <a:gd name="connsiteY14" fmla="*/ 982152 h 4988274"/>
              <a:gd name="connsiteX0" fmla="*/ 1369917 w 7623624"/>
              <a:gd name="connsiteY0" fmla="*/ 982152 h 4988274"/>
              <a:gd name="connsiteX1" fmla="*/ 3086524 w 7623624"/>
              <a:gd name="connsiteY1" fmla="*/ 1426996 h 4988274"/>
              <a:gd name="connsiteX2" fmla="*/ 4650952 w 7623624"/>
              <a:gd name="connsiteY2" fmla="*/ 0 h 4988274"/>
              <a:gd name="connsiteX3" fmla="*/ 4965075 w 7623624"/>
              <a:gd name="connsiteY3" fmla="*/ 1688048 h 4988274"/>
              <a:gd name="connsiteX4" fmla="*/ 6709425 w 7623624"/>
              <a:gd name="connsiteY4" fmla="*/ 1493518 h 4988274"/>
              <a:gd name="connsiteX5" fmla="*/ 5540468 w 7623624"/>
              <a:gd name="connsiteY5" fmla="*/ 3287180 h 4988274"/>
              <a:gd name="connsiteX6" fmla="*/ 7623624 w 7623624"/>
              <a:gd name="connsiteY6" fmla="*/ 4988274 h 4988274"/>
              <a:gd name="connsiteX7" fmla="*/ 2795807 w 7623624"/>
              <a:gd name="connsiteY7" fmla="*/ 4983162 h 4988274"/>
              <a:gd name="connsiteX8" fmla="*/ 2978687 w 7623624"/>
              <a:gd name="connsiteY8" fmla="*/ 4685982 h 4988274"/>
              <a:gd name="connsiteX9" fmla="*/ 2635787 w 7623624"/>
              <a:gd name="connsiteY9" fmla="*/ 4971732 h 4988274"/>
              <a:gd name="connsiteX10" fmla="*/ 204682 w 7623624"/>
              <a:gd name="connsiteY10" fmla="*/ 4977985 h 4988274"/>
              <a:gd name="connsiteX11" fmla="*/ 0 w 7623624"/>
              <a:gd name="connsiteY11" fmla="*/ 4667641 h 4988274"/>
              <a:gd name="connsiteX12" fmla="*/ 2086145 w 7623624"/>
              <a:gd name="connsiteY12" fmla="*/ 2997951 h 4988274"/>
              <a:gd name="connsiteX13" fmla="*/ 2088134 w 7623624"/>
              <a:gd name="connsiteY13" fmla="*/ 2874262 h 4988274"/>
              <a:gd name="connsiteX14" fmla="*/ 1369917 w 7623624"/>
              <a:gd name="connsiteY14" fmla="*/ 982152 h 4988274"/>
              <a:gd name="connsiteX0" fmla="*/ 1369917 w 7623624"/>
              <a:gd name="connsiteY0" fmla="*/ 982152 h 4988274"/>
              <a:gd name="connsiteX1" fmla="*/ 3086524 w 7623624"/>
              <a:gd name="connsiteY1" fmla="*/ 1426996 h 4988274"/>
              <a:gd name="connsiteX2" fmla="*/ 4650952 w 7623624"/>
              <a:gd name="connsiteY2" fmla="*/ 0 h 4988274"/>
              <a:gd name="connsiteX3" fmla="*/ 4965075 w 7623624"/>
              <a:gd name="connsiteY3" fmla="*/ 1688048 h 4988274"/>
              <a:gd name="connsiteX4" fmla="*/ 6709425 w 7623624"/>
              <a:gd name="connsiteY4" fmla="*/ 1493518 h 4988274"/>
              <a:gd name="connsiteX5" fmla="*/ 5540468 w 7623624"/>
              <a:gd name="connsiteY5" fmla="*/ 3287180 h 4988274"/>
              <a:gd name="connsiteX6" fmla="*/ 7623624 w 7623624"/>
              <a:gd name="connsiteY6" fmla="*/ 4988274 h 4988274"/>
              <a:gd name="connsiteX7" fmla="*/ 2795807 w 7623624"/>
              <a:gd name="connsiteY7" fmla="*/ 4983162 h 4988274"/>
              <a:gd name="connsiteX8" fmla="*/ 2978687 w 7623624"/>
              <a:gd name="connsiteY8" fmla="*/ 4685982 h 4988274"/>
              <a:gd name="connsiteX9" fmla="*/ 2635787 w 7623624"/>
              <a:gd name="connsiteY9" fmla="*/ 4971732 h 4988274"/>
              <a:gd name="connsiteX10" fmla="*/ 204682 w 7623624"/>
              <a:gd name="connsiteY10" fmla="*/ 4977985 h 4988274"/>
              <a:gd name="connsiteX11" fmla="*/ 0 w 7623624"/>
              <a:gd name="connsiteY11" fmla="*/ 4667641 h 4988274"/>
              <a:gd name="connsiteX12" fmla="*/ 2086145 w 7623624"/>
              <a:gd name="connsiteY12" fmla="*/ 2997951 h 4988274"/>
              <a:gd name="connsiteX13" fmla="*/ 2088134 w 7623624"/>
              <a:gd name="connsiteY13" fmla="*/ 2874262 h 4988274"/>
              <a:gd name="connsiteX14" fmla="*/ 1369917 w 7623624"/>
              <a:gd name="connsiteY14" fmla="*/ 982152 h 4988274"/>
              <a:gd name="connsiteX0" fmla="*/ 1369917 w 7623624"/>
              <a:gd name="connsiteY0" fmla="*/ 982152 h 4988274"/>
              <a:gd name="connsiteX1" fmla="*/ 3086524 w 7623624"/>
              <a:gd name="connsiteY1" fmla="*/ 1426996 h 4988274"/>
              <a:gd name="connsiteX2" fmla="*/ 4650952 w 7623624"/>
              <a:gd name="connsiteY2" fmla="*/ 0 h 4988274"/>
              <a:gd name="connsiteX3" fmla="*/ 4965075 w 7623624"/>
              <a:gd name="connsiteY3" fmla="*/ 1688048 h 4988274"/>
              <a:gd name="connsiteX4" fmla="*/ 6709425 w 7623624"/>
              <a:gd name="connsiteY4" fmla="*/ 1493518 h 4988274"/>
              <a:gd name="connsiteX5" fmla="*/ 5540468 w 7623624"/>
              <a:gd name="connsiteY5" fmla="*/ 3287180 h 4988274"/>
              <a:gd name="connsiteX6" fmla="*/ 7623624 w 7623624"/>
              <a:gd name="connsiteY6" fmla="*/ 4988274 h 4988274"/>
              <a:gd name="connsiteX7" fmla="*/ 2795807 w 7623624"/>
              <a:gd name="connsiteY7" fmla="*/ 4983162 h 4988274"/>
              <a:gd name="connsiteX8" fmla="*/ 2968890 w 7623624"/>
              <a:gd name="connsiteY8" fmla="*/ 4679450 h 4988274"/>
              <a:gd name="connsiteX9" fmla="*/ 2635787 w 7623624"/>
              <a:gd name="connsiteY9" fmla="*/ 4971732 h 4988274"/>
              <a:gd name="connsiteX10" fmla="*/ 204682 w 7623624"/>
              <a:gd name="connsiteY10" fmla="*/ 4977985 h 4988274"/>
              <a:gd name="connsiteX11" fmla="*/ 0 w 7623624"/>
              <a:gd name="connsiteY11" fmla="*/ 4667641 h 4988274"/>
              <a:gd name="connsiteX12" fmla="*/ 2086145 w 7623624"/>
              <a:gd name="connsiteY12" fmla="*/ 2997951 h 4988274"/>
              <a:gd name="connsiteX13" fmla="*/ 2088134 w 7623624"/>
              <a:gd name="connsiteY13" fmla="*/ 2874262 h 4988274"/>
              <a:gd name="connsiteX14" fmla="*/ 1369917 w 7623624"/>
              <a:gd name="connsiteY14" fmla="*/ 982152 h 4988274"/>
              <a:gd name="connsiteX0" fmla="*/ 1369917 w 7623624"/>
              <a:gd name="connsiteY0" fmla="*/ 982152 h 4988274"/>
              <a:gd name="connsiteX1" fmla="*/ 3086524 w 7623624"/>
              <a:gd name="connsiteY1" fmla="*/ 1426996 h 4988274"/>
              <a:gd name="connsiteX2" fmla="*/ 4650952 w 7623624"/>
              <a:gd name="connsiteY2" fmla="*/ 0 h 4988274"/>
              <a:gd name="connsiteX3" fmla="*/ 4965075 w 7623624"/>
              <a:gd name="connsiteY3" fmla="*/ 1688048 h 4988274"/>
              <a:gd name="connsiteX4" fmla="*/ 6709425 w 7623624"/>
              <a:gd name="connsiteY4" fmla="*/ 1493518 h 4988274"/>
              <a:gd name="connsiteX5" fmla="*/ 5540468 w 7623624"/>
              <a:gd name="connsiteY5" fmla="*/ 3287180 h 4988274"/>
              <a:gd name="connsiteX6" fmla="*/ 7623624 w 7623624"/>
              <a:gd name="connsiteY6" fmla="*/ 4988274 h 4988274"/>
              <a:gd name="connsiteX7" fmla="*/ 2795807 w 7623624"/>
              <a:gd name="connsiteY7" fmla="*/ 4983162 h 4988274"/>
              <a:gd name="connsiteX8" fmla="*/ 2968890 w 7623624"/>
              <a:gd name="connsiteY8" fmla="*/ 4679450 h 4988274"/>
              <a:gd name="connsiteX9" fmla="*/ 2629255 w 7623624"/>
              <a:gd name="connsiteY9" fmla="*/ 4984795 h 4988274"/>
              <a:gd name="connsiteX10" fmla="*/ 204682 w 7623624"/>
              <a:gd name="connsiteY10" fmla="*/ 4977985 h 4988274"/>
              <a:gd name="connsiteX11" fmla="*/ 0 w 7623624"/>
              <a:gd name="connsiteY11" fmla="*/ 4667641 h 4988274"/>
              <a:gd name="connsiteX12" fmla="*/ 2086145 w 7623624"/>
              <a:gd name="connsiteY12" fmla="*/ 2997951 h 4988274"/>
              <a:gd name="connsiteX13" fmla="*/ 2088134 w 7623624"/>
              <a:gd name="connsiteY13" fmla="*/ 2874262 h 4988274"/>
              <a:gd name="connsiteX14" fmla="*/ 1369917 w 7623624"/>
              <a:gd name="connsiteY14" fmla="*/ 982152 h 4988274"/>
              <a:gd name="connsiteX0" fmla="*/ 1369917 w 7623624"/>
              <a:gd name="connsiteY0" fmla="*/ 982152 h 4988274"/>
              <a:gd name="connsiteX1" fmla="*/ 3086524 w 7623624"/>
              <a:gd name="connsiteY1" fmla="*/ 1426996 h 4988274"/>
              <a:gd name="connsiteX2" fmla="*/ 4650952 w 7623624"/>
              <a:gd name="connsiteY2" fmla="*/ 0 h 4988274"/>
              <a:gd name="connsiteX3" fmla="*/ 4965075 w 7623624"/>
              <a:gd name="connsiteY3" fmla="*/ 1688048 h 4988274"/>
              <a:gd name="connsiteX4" fmla="*/ 6709425 w 7623624"/>
              <a:gd name="connsiteY4" fmla="*/ 1493518 h 4988274"/>
              <a:gd name="connsiteX5" fmla="*/ 5540468 w 7623624"/>
              <a:gd name="connsiteY5" fmla="*/ 3287180 h 4988274"/>
              <a:gd name="connsiteX6" fmla="*/ 7623624 w 7623624"/>
              <a:gd name="connsiteY6" fmla="*/ 4988274 h 4988274"/>
              <a:gd name="connsiteX7" fmla="*/ 2795807 w 7623624"/>
              <a:gd name="connsiteY7" fmla="*/ 4983162 h 4988274"/>
              <a:gd name="connsiteX8" fmla="*/ 2968890 w 7623624"/>
              <a:gd name="connsiteY8" fmla="*/ 4679450 h 4988274"/>
              <a:gd name="connsiteX9" fmla="*/ 2609661 w 7623624"/>
              <a:gd name="connsiteY9" fmla="*/ 4988060 h 4988274"/>
              <a:gd name="connsiteX10" fmla="*/ 204682 w 7623624"/>
              <a:gd name="connsiteY10" fmla="*/ 4977985 h 4988274"/>
              <a:gd name="connsiteX11" fmla="*/ 0 w 7623624"/>
              <a:gd name="connsiteY11" fmla="*/ 4667641 h 4988274"/>
              <a:gd name="connsiteX12" fmla="*/ 2086145 w 7623624"/>
              <a:gd name="connsiteY12" fmla="*/ 2997951 h 4988274"/>
              <a:gd name="connsiteX13" fmla="*/ 2088134 w 7623624"/>
              <a:gd name="connsiteY13" fmla="*/ 2874262 h 4988274"/>
              <a:gd name="connsiteX14" fmla="*/ 1369917 w 7623624"/>
              <a:gd name="connsiteY14" fmla="*/ 982152 h 4988274"/>
              <a:gd name="connsiteX0" fmla="*/ 1369917 w 7623624"/>
              <a:gd name="connsiteY0" fmla="*/ 982152 h 4988274"/>
              <a:gd name="connsiteX1" fmla="*/ 3086524 w 7623624"/>
              <a:gd name="connsiteY1" fmla="*/ 1426996 h 4988274"/>
              <a:gd name="connsiteX2" fmla="*/ 4650952 w 7623624"/>
              <a:gd name="connsiteY2" fmla="*/ 0 h 4988274"/>
              <a:gd name="connsiteX3" fmla="*/ 4965075 w 7623624"/>
              <a:gd name="connsiteY3" fmla="*/ 1688048 h 4988274"/>
              <a:gd name="connsiteX4" fmla="*/ 6709425 w 7623624"/>
              <a:gd name="connsiteY4" fmla="*/ 1493518 h 4988274"/>
              <a:gd name="connsiteX5" fmla="*/ 5540468 w 7623624"/>
              <a:gd name="connsiteY5" fmla="*/ 3287180 h 4988274"/>
              <a:gd name="connsiteX6" fmla="*/ 7623624 w 7623624"/>
              <a:gd name="connsiteY6" fmla="*/ 4988274 h 4988274"/>
              <a:gd name="connsiteX7" fmla="*/ 2808870 w 7623624"/>
              <a:gd name="connsiteY7" fmla="*/ 4979896 h 4988274"/>
              <a:gd name="connsiteX8" fmla="*/ 2968890 w 7623624"/>
              <a:gd name="connsiteY8" fmla="*/ 4679450 h 4988274"/>
              <a:gd name="connsiteX9" fmla="*/ 2609661 w 7623624"/>
              <a:gd name="connsiteY9" fmla="*/ 4988060 h 4988274"/>
              <a:gd name="connsiteX10" fmla="*/ 204682 w 7623624"/>
              <a:gd name="connsiteY10" fmla="*/ 4977985 h 4988274"/>
              <a:gd name="connsiteX11" fmla="*/ 0 w 7623624"/>
              <a:gd name="connsiteY11" fmla="*/ 4667641 h 4988274"/>
              <a:gd name="connsiteX12" fmla="*/ 2086145 w 7623624"/>
              <a:gd name="connsiteY12" fmla="*/ 2997951 h 4988274"/>
              <a:gd name="connsiteX13" fmla="*/ 2088134 w 7623624"/>
              <a:gd name="connsiteY13" fmla="*/ 2874262 h 4988274"/>
              <a:gd name="connsiteX14" fmla="*/ 1369917 w 7623624"/>
              <a:gd name="connsiteY14" fmla="*/ 982152 h 4988274"/>
              <a:gd name="connsiteX0" fmla="*/ 1369917 w 7623624"/>
              <a:gd name="connsiteY0" fmla="*/ 982152 h 4988274"/>
              <a:gd name="connsiteX1" fmla="*/ 3086524 w 7623624"/>
              <a:gd name="connsiteY1" fmla="*/ 1426996 h 4988274"/>
              <a:gd name="connsiteX2" fmla="*/ 4650952 w 7623624"/>
              <a:gd name="connsiteY2" fmla="*/ 0 h 4988274"/>
              <a:gd name="connsiteX3" fmla="*/ 4965075 w 7623624"/>
              <a:gd name="connsiteY3" fmla="*/ 1688048 h 4988274"/>
              <a:gd name="connsiteX4" fmla="*/ 6709425 w 7623624"/>
              <a:gd name="connsiteY4" fmla="*/ 1493518 h 4988274"/>
              <a:gd name="connsiteX5" fmla="*/ 5540468 w 7623624"/>
              <a:gd name="connsiteY5" fmla="*/ 3287180 h 4988274"/>
              <a:gd name="connsiteX6" fmla="*/ 7623624 w 7623624"/>
              <a:gd name="connsiteY6" fmla="*/ 4988274 h 4988274"/>
              <a:gd name="connsiteX7" fmla="*/ 2808870 w 7623624"/>
              <a:gd name="connsiteY7" fmla="*/ 4979896 h 4988274"/>
              <a:gd name="connsiteX8" fmla="*/ 2968890 w 7623624"/>
              <a:gd name="connsiteY8" fmla="*/ 4679450 h 4988274"/>
              <a:gd name="connsiteX9" fmla="*/ 2609661 w 7623624"/>
              <a:gd name="connsiteY9" fmla="*/ 4988060 h 4988274"/>
              <a:gd name="connsiteX10" fmla="*/ 204682 w 7623624"/>
              <a:gd name="connsiteY10" fmla="*/ 4981251 h 4988274"/>
              <a:gd name="connsiteX11" fmla="*/ 0 w 7623624"/>
              <a:gd name="connsiteY11" fmla="*/ 4667641 h 4988274"/>
              <a:gd name="connsiteX12" fmla="*/ 2086145 w 7623624"/>
              <a:gd name="connsiteY12" fmla="*/ 2997951 h 4988274"/>
              <a:gd name="connsiteX13" fmla="*/ 2088134 w 7623624"/>
              <a:gd name="connsiteY13" fmla="*/ 2874262 h 4988274"/>
              <a:gd name="connsiteX14" fmla="*/ 1369917 w 7623624"/>
              <a:gd name="connsiteY14" fmla="*/ 982152 h 4988274"/>
              <a:gd name="connsiteX0" fmla="*/ 1356854 w 7610561"/>
              <a:gd name="connsiteY0" fmla="*/ 982152 h 4988274"/>
              <a:gd name="connsiteX1" fmla="*/ 3073461 w 7610561"/>
              <a:gd name="connsiteY1" fmla="*/ 1426996 h 4988274"/>
              <a:gd name="connsiteX2" fmla="*/ 4637889 w 7610561"/>
              <a:gd name="connsiteY2" fmla="*/ 0 h 4988274"/>
              <a:gd name="connsiteX3" fmla="*/ 4952012 w 7610561"/>
              <a:gd name="connsiteY3" fmla="*/ 1688048 h 4988274"/>
              <a:gd name="connsiteX4" fmla="*/ 6696362 w 7610561"/>
              <a:gd name="connsiteY4" fmla="*/ 1493518 h 4988274"/>
              <a:gd name="connsiteX5" fmla="*/ 5527405 w 7610561"/>
              <a:gd name="connsiteY5" fmla="*/ 3287180 h 4988274"/>
              <a:gd name="connsiteX6" fmla="*/ 7610561 w 7610561"/>
              <a:gd name="connsiteY6" fmla="*/ 4988274 h 4988274"/>
              <a:gd name="connsiteX7" fmla="*/ 2795807 w 7610561"/>
              <a:gd name="connsiteY7" fmla="*/ 4979896 h 4988274"/>
              <a:gd name="connsiteX8" fmla="*/ 2955827 w 7610561"/>
              <a:gd name="connsiteY8" fmla="*/ 4679450 h 4988274"/>
              <a:gd name="connsiteX9" fmla="*/ 2596598 w 7610561"/>
              <a:gd name="connsiteY9" fmla="*/ 4988060 h 4988274"/>
              <a:gd name="connsiteX10" fmla="*/ 191619 w 7610561"/>
              <a:gd name="connsiteY10" fmla="*/ 4981251 h 4988274"/>
              <a:gd name="connsiteX11" fmla="*/ 0 w 7610561"/>
              <a:gd name="connsiteY11" fmla="*/ 4716626 h 4988274"/>
              <a:gd name="connsiteX12" fmla="*/ 2073082 w 7610561"/>
              <a:gd name="connsiteY12" fmla="*/ 2997951 h 4988274"/>
              <a:gd name="connsiteX13" fmla="*/ 2075071 w 7610561"/>
              <a:gd name="connsiteY13" fmla="*/ 2874262 h 4988274"/>
              <a:gd name="connsiteX14" fmla="*/ 1356854 w 7610561"/>
              <a:gd name="connsiteY14" fmla="*/ 982152 h 4988274"/>
              <a:gd name="connsiteX0" fmla="*/ 1356854 w 7610561"/>
              <a:gd name="connsiteY0" fmla="*/ 982152 h 4988274"/>
              <a:gd name="connsiteX1" fmla="*/ 3073461 w 7610561"/>
              <a:gd name="connsiteY1" fmla="*/ 1426996 h 4988274"/>
              <a:gd name="connsiteX2" fmla="*/ 4637889 w 7610561"/>
              <a:gd name="connsiteY2" fmla="*/ 0 h 4988274"/>
              <a:gd name="connsiteX3" fmla="*/ 4952012 w 7610561"/>
              <a:gd name="connsiteY3" fmla="*/ 1688048 h 4988274"/>
              <a:gd name="connsiteX4" fmla="*/ 6696362 w 7610561"/>
              <a:gd name="connsiteY4" fmla="*/ 1493518 h 4988274"/>
              <a:gd name="connsiteX5" fmla="*/ 5527405 w 7610561"/>
              <a:gd name="connsiteY5" fmla="*/ 3287180 h 4988274"/>
              <a:gd name="connsiteX6" fmla="*/ 7610561 w 7610561"/>
              <a:gd name="connsiteY6" fmla="*/ 4988274 h 4988274"/>
              <a:gd name="connsiteX7" fmla="*/ 2795807 w 7610561"/>
              <a:gd name="connsiteY7" fmla="*/ 4979896 h 4988274"/>
              <a:gd name="connsiteX8" fmla="*/ 2955827 w 7610561"/>
              <a:gd name="connsiteY8" fmla="*/ 4679450 h 4988274"/>
              <a:gd name="connsiteX9" fmla="*/ 2596598 w 7610561"/>
              <a:gd name="connsiteY9" fmla="*/ 4988060 h 4988274"/>
              <a:gd name="connsiteX10" fmla="*/ 191619 w 7610561"/>
              <a:gd name="connsiteY10" fmla="*/ 4981251 h 4988274"/>
              <a:gd name="connsiteX11" fmla="*/ 0 w 7610561"/>
              <a:gd name="connsiteY11" fmla="*/ 4716626 h 4988274"/>
              <a:gd name="connsiteX12" fmla="*/ 2073082 w 7610561"/>
              <a:gd name="connsiteY12" fmla="*/ 2997951 h 4988274"/>
              <a:gd name="connsiteX13" fmla="*/ 2075071 w 7610561"/>
              <a:gd name="connsiteY13" fmla="*/ 2874262 h 4988274"/>
              <a:gd name="connsiteX14" fmla="*/ 1356854 w 7610561"/>
              <a:gd name="connsiteY14" fmla="*/ 982152 h 4988274"/>
              <a:gd name="connsiteX0" fmla="*/ 1356854 w 7610561"/>
              <a:gd name="connsiteY0" fmla="*/ 982152 h 4988274"/>
              <a:gd name="connsiteX1" fmla="*/ 3073461 w 7610561"/>
              <a:gd name="connsiteY1" fmla="*/ 1426996 h 4988274"/>
              <a:gd name="connsiteX2" fmla="*/ 4637889 w 7610561"/>
              <a:gd name="connsiteY2" fmla="*/ 0 h 4988274"/>
              <a:gd name="connsiteX3" fmla="*/ 4952012 w 7610561"/>
              <a:gd name="connsiteY3" fmla="*/ 1688048 h 4988274"/>
              <a:gd name="connsiteX4" fmla="*/ 6696362 w 7610561"/>
              <a:gd name="connsiteY4" fmla="*/ 1493518 h 4988274"/>
              <a:gd name="connsiteX5" fmla="*/ 5527405 w 7610561"/>
              <a:gd name="connsiteY5" fmla="*/ 3287180 h 4988274"/>
              <a:gd name="connsiteX6" fmla="*/ 7610561 w 7610561"/>
              <a:gd name="connsiteY6" fmla="*/ 4988274 h 4988274"/>
              <a:gd name="connsiteX7" fmla="*/ 2795807 w 7610561"/>
              <a:gd name="connsiteY7" fmla="*/ 4979896 h 4988274"/>
              <a:gd name="connsiteX8" fmla="*/ 2955827 w 7610561"/>
              <a:gd name="connsiteY8" fmla="*/ 4679450 h 4988274"/>
              <a:gd name="connsiteX9" fmla="*/ 2596598 w 7610561"/>
              <a:gd name="connsiteY9" fmla="*/ 4988060 h 4988274"/>
              <a:gd name="connsiteX10" fmla="*/ 191619 w 7610561"/>
              <a:gd name="connsiteY10" fmla="*/ 4981251 h 4988274"/>
              <a:gd name="connsiteX11" fmla="*/ 0 w 7610561"/>
              <a:gd name="connsiteY11" fmla="*/ 4716626 h 4988274"/>
              <a:gd name="connsiteX12" fmla="*/ 2073082 w 7610561"/>
              <a:gd name="connsiteY12" fmla="*/ 2997951 h 4988274"/>
              <a:gd name="connsiteX13" fmla="*/ 2075071 w 7610561"/>
              <a:gd name="connsiteY13" fmla="*/ 2874262 h 4988274"/>
              <a:gd name="connsiteX14" fmla="*/ 1356854 w 7610561"/>
              <a:gd name="connsiteY14" fmla="*/ 982152 h 4988274"/>
              <a:gd name="connsiteX0" fmla="*/ 1363386 w 7617093"/>
              <a:gd name="connsiteY0" fmla="*/ 982152 h 4988274"/>
              <a:gd name="connsiteX1" fmla="*/ 3079993 w 7617093"/>
              <a:gd name="connsiteY1" fmla="*/ 1426996 h 4988274"/>
              <a:gd name="connsiteX2" fmla="*/ 4644421 w 7617093"/>
              <a:gd name="connsiteY2" fmla="*/ 0 h 4988274"/>
              <a:gd name="connsiteX3" fmla="*/ 4958544 w 7617093"/>
              <a:gd name="connsiteY3" fmla="*/ 1688048 h 4988274"/>
              <a:gd name="connsiteX4" fmla="*/ 6702894 w 7617093"/>
              <a:gd name="connsiteY4" fmla="*/ 1493518 h 4988274"/>
              <a:gd name="connsiteX5" fmla="*/ 5533937 w 7617093"/>
              <a:gd name="connsiteY5" fmla="*/ 3287180 h 4988274"/>
              <a:gd name="connsiteX6" fmla="*/ 7617093 w 7617093"/>
              <a:gd name="connsiteY6" fmla="*/ 4988274 h 4988274"/>
              <a:gd name="connsiteX7" fmla="*/ 2802339 w 7617093"/>
              <a:gd name="connsiteY7" fmla="*/ 4979896 h 4988274"/>
              <a:gd name="connsiteX8" fmla="*/ 2962359 w 7617093"/>
              <a:gd name="connsiteY8" fmla="*/ 4679450 h 4988274"/>
              <a:gd name="connsiteX9" fmla="*/ 2603130 w 7617093"/>
              <a:gd name="connsiteY9" fmla="*/ 4988060 h 4988274"/>
              <a:gd name="connsiteX10" fmla="*/ 198151 w 7617093"/>
              <a:gd name="connsiteY10" fmla="*/ 4981251 h 4988274"/>
              <a:gd name="connsiteX11" fmla="*/ 0 w 7617093"/>
              <a:gd name="connsiteY11" fmla="*/ 4667640 h 4988274"/>
              <a:gd name="connsiteX12" fmla="*/ 2079614 w 7617093"/>
              <a:gd name="connsiteY12" fmla="*/ 2997951 h 4988274"/>
              <a:gd name="connsiteX13" fmla="*/ 2081603 w 7617093"/>
              <a:gd name="connsiteY13" fmla="*/ 2874262 h 4988274"/>
              <a:gd name="connsiteX14" fmla="*/ 1363386 w 7617093"/>
              <a:gd name="connsiteY14" fmla="*/ 982152 h 4988274"/>
              <a:gd name="connsiteX0" fmla="*/ 1363386 w 7617093"/>
              <a:gd name="connsiteY0" fmla="*/ 982152 h 4988274"/>
              <a:gd name="connsiteX1" fmla="*/ 3079993 w 7617093"/>
              <a:gd name="connsiteY1" fmla="*/ 1426996 h 4988274"/>
              <a:gd name="connsiteX2" fmla="*/ 4644421 w 7617093"/>
              <a:gd name="connsiteY2" fmla="*/ 0 h 4988274"/>
              <a:gd name="connsiteX3" fmla="*/ 4958544 w 7617093"/>
              <a:gd name="connsiteY3" fmla="*/ 1688048 h 4988274"/>
              <a:gd name="connsiteX4" fmla="*/ 6702894 w 7617093"/>
              <a:gd name="connsiteY4" fmla="*/ 1493518 h 4988274"/>
              <a:gd name="connsiteX5" fmla="*/ 5533937 w 7617093"/>
              <a:gd name="connsiteY5" fmla="*/ 3287180 h 4988274"/>
              <a:gd name="connsiteX6" fmla="*/ 7617093 w 7617093"/>
              <a:gd name="connsiteY6" fmla="*/ 4988274 h 4988274"/>
              <a:gd name="connsiteX7" fmla="*/ 2802339 w 7617093"/>
              <a:gd name="connsiteY7" fmla="*/ 4979896 h 4988274"/>
              <a:gd name="connsiteX8" fmla="*/ 2962359 w 7617093"/>
              <a:gd name="connsiteY8" fmla="*/ 4679450 h 4988274"/>
              <a:gd name="connsiteX9" fmla="*/ 2603130 w 7617093"/>
              <a:gd name="connsiteY9" fmla="*/ 4988060 h 4988274"/>
              <a:gd name="connsiteX10" fmla="*/ 198151 w 7617093"/>
              <a:gd name="connsiteY10" fmla="*/ 4981251 h 4988274"/>
              <a:gd name="connsiteX11" fmla="*/ 0 w 7617093"/>
              <a:gd name="connsiteY11" fmla="*/ 4667640 h 4988274"/>
              <a:gd name="connsiteX12" fmla="*/ 2079614 w 7617093"/>
              <a:gd name="connsiteY12" fmla="*/ 2997951 h 4988274"/>
              <a:gd name="connsiteX13" fmla="*/ 2081603 w 7617093"/>
              <a:gd name="connsiteY13" fmla="*/ 2874262 h 4988274"/>
              <a:gd name="connsiteX14" fmla="*/ 1363386 w 7617093"/>
              <a:gd name="connsiteY14" fmla="*/ 982152 h 4988274"/>
              <a:gd name="connsiteX0" fmla="*/ 1363386 w 7617093"/>
              <a:gd name="connsiteY0" fmla="*/ 982152 h 4988274"/>
              <a:gd name="connsiteX1" fmla="*/ 3079993 w 7617093"/>
              <a:gd name="connsiteY1" fmla="*/ 1426996 h 4988274"/>
              <a:gd name="connsiteX2" fmla="*/ 4644421 w 7617093"/>
              <a:gd name="connsiteY2" fmla="*/ 0 h 4988274"/>
              <a:gd name="connsiteX3" fmla="*/ 4958544 w 7617093"/>
              <a:gd name="connsiteY3" fmla="*/ 1688048 h 4988274"/>
              <a:gd name="connsiteX4" fmla="*/ 6702894 w 7617093"/>
              <a:gd name="connsiteY4" fmla="*/ 1493518 h 4988274"/>
              <a:gd name="connsiteX5" fmla="*/ 5533937 w 7617093"/>
              <a:gd name="connsiteY5" fmla="*/ 3287180 h 4988274"/>
              <a:gd name="connsiteX6" fmla="*/ 7617093 w 7617093"/>
              <a:gd name="connsiteY6" fmla="*/ 4988274 h 4988274"/>
              <a:gd name="connsiteX7" fmla="*/ 2802339 w 7617093"/>
              <a:gd name="connsiteY7" fmla="*/ 4979896 h 4988274"/>
              <a:gd name="connsiteX8" fmla="*/ 2962359 w 7617093"/>
              <a:gd name="connsiteY8" fmla="*/ 4679450 h 4988274"/>
              <a:gd name="connsiteX9" fmla="*/ 2603130 w 7617093"/>
              <a:gd name="connsiteY9" fmla="*/ 4988060 h 4988274"/>
              <a:gd name="connsiteX10" fmla="*/ 198151 w 7617093"/>
              <a:gd name="connsiteY10" fmla="*/ 4981251 h 4988274"/>
              <a:gd name="connsiteX11" fmla="*/ 0 w 7617093"/>
              <a:gd name="connsiteY11" fmla="*/ 4667640 h 4988274"/>
              <a:gd name="connsiteX12" fmla="*/ 2079614 w 7617093"/>
              <a:gd name="connsiteY12" fmla="*/ 2997951 h 4988274"/>
              <a:gd name="connsiteX13" fmla="*/ 2081603 w 7617093"/>
              <a:gd name="connsiteY13" fmla="*/ 2874262 h 4988274"/>
              <a:gd name="connsiteX14" fmla="*/ 1363386 w 7617093"/>
              <a:gd name="connsiteY14" fmla="*/ 982152 h 4988274"/>
              <a:gd name="connsiteX0" fmla="*/ 1363386 w 7617093"/>
              <a:gd name="connsiteY0" fmla="*/ 982152 h 4988274"/>
              <a:gd name="connsiteX1" fmla="*/ 3079993 w 7617093"/>
              <a:gd name="connsiteY1" fmla="*/ 1426996 h 4988274"/>
              <a:gd name="connsiteX2" fmla="*/ 4644421 w 7617093"/>
              <a:gd name="connsiteY2" fmla="*/ 0 h 4988274"/>
              <a:gd name="connsiteX3" fmla="*/ 4958544 w 7617093"/>
              <a:gd name="connsiteY3" fmla="*/ 1688048 h 4988274"/>
              <a:gd name="connsiteX4" fmla="*/ 6702894 w 7617093"/>
              <a:gd name="connsiteY4" fmla="*/ 1493518 h 4988274"/>
              <a:gd name="connsiteX5" fmla="*/ 5533937 w 7617093"/>
              <a:gd name="connsiteY5" fmla="*/ 3287180 h 4988274"/>
              <a:gd name="connsiteX6" fmla="*/ 7617093 w 7617093"/>
              <a:gd name="connsiteY6" fmla="*/ 4988274 h 4988274"/>
              <a:gd name="connsiteX7" fmla="*/ 2802339 w 7617093"/>
              <a:gd name="connsiteY7" fmla="*/ 4979896 h 4988274"/>
              <a:gd name="connsiteX8" fmla="*/ 2962359 w 7617093"/>
              <a:gd name="connsiteY8" fmla="*/ 4679450 h 4988274"/>
              <a:gd name="connsiteX9" fmla="*/ 2603130 w 7617093"/>
              <a:gd name="connsiteY9" fmla="*/ 4988060 h 4988274"/>
              <a:gd name="connsiteX10" fmla="*/ 204682 w 7617093"/>
              <a:gd name="connsiteY10" fmla="*/ 4984516 h 4988274"/>
              <a:gd name="connsiteX11" fmla="*/ 0 w 7617093"/>
              <a:gd name="connsiteY11" fmla="*/ 4667640 h 4988274"/>
              <a:gd name="connsiteX12" fmla="*/ 2079614 w 7617093"/>
              <a:gd name="connsiteY12" fmla="*/ 2997951 h 4988274"/>
              <a:gd name="connsiteX13" fmla="*/ 2081603 w 7617093"/>
              <a:gd name="connsiteY13" fmla="*/ 2874262 h 4988274"/>
              <a:gd name="connsiteX14" fmla="*/ 1363386 w 7617093"/>
              <a:gd name="connsiteY14" fmla="*/ 982152 h 4988274"/>
              <a:gd name="connsiteX0" fmla="*/ 1363386 w 7617093"/>
              <a:gd name="connsiteY0" fmla="*/ 982152 h 4988274"/>
              <a:gd name="connsiteX1" fmla="*/ 3079993 w 7617093"/>
              <a:gd name="connsiteY1" fmla="*/ 1426996 h 4988274"/>
              <a:gd name="connsiteX2" fmla="*/ 4644421 w 7617093"/>
              <a:gd name="connsiteY2" fmla="*/ 0 h 4988274"/>
              <a:gd name="connsiteX3" fmla="*/ 4958544 w 7617093"/>
              <a:gd name="connsiteY3" fmla="*/ 1688048 h 4988274"/>
              <a:gd name="connsiteX4" fmla="*/ 6702894 w 7617093"/>
              <a:gd name="connsiteY4" fmla="*/ 1493518 h 4988274"/>
              <a:gd name="connsiteX5" fmla="*/ 5533937 w 7617093"/>
              <a:gd name="connsiteY5" fmla="*/ 3287180 h 4988274"/>
              <a:gd name="connsiteX6" fmla="*/ 7617093 w 7617093"/>
              <a:gd name="connsiteY6" fmla="*/ 4988274 h 4988274"/>
              <a:gd name="connsiteX7" fmla="*/ 2802339 w 7617093"/>
              <a:gd name="connsiteY7" fmla="*/ 4979896 h 4988274"/>
              <a:gd name="connsiteX8" fmla="*/ 2962359 w 7617093"/>
              <a:gd name="connsiteY8" fmla="*/ 4679450 h 4988274"/>
              <a:gd name="connsiteX9" fmla="*/ 2603130 w 7617093"/>
              <a:gd name="connsiteY9" fmla="*/ 4988060 h 4988274"/>
              <a:gd name="connsiteX10" fmla="*/ 204682 w 7617093"/>
              <a:gd name="connsiteY10" fmla="*/ 4984516 h 4988274"/>
              <a:gd name="connsiteX11" fmla="*/ 0 w 7617093"/>
              <a:gd name="connsiteY11" fmla="*/ 4667640 h 4988274"/>
              <a:gd name="connsiteX12" fmla="*/ 2079614 w 7617093"/>
              <a:gd name="connsiteY12" fmla="*/ 2997951 h 4988274"/>
              <a:gd name="connsiteX13" fmla="*/ 2081603 w 7617093"/>
              <a:gd name="connsiteY13" fmla="*/ 2874262 h 4988274"/>
              <a:gd name="connsiteX14" fmla="*/ 1363386 w 7617093"/>
              <a:gd name="connsiteY14" fmla="*/ 982152 h 4988274"/>
              <a:gd name="connsiteX0" fmla="*/ 1363386 w 7617093"/>
              <a:gd name="connsiteY0" fmla="*/ 1179094 h 5185216"/>
              <a:gd name="connsiteX1" fmla="*/ 3079993 w 7617093"/>
              <a:gd name="connsiteY1" fmla="*/ 1623938 h 5185216"/>
              <a:gd name="connsiteX2" fmla="*/ 4613017 w 7617093"/>
              <a:gd name="connsiteY2" fmla="*/ 193376 h 5185216"/>
              <a:gd name="connsiteX3" fmla="*/ 4644421 w 7617093"/>
              <a:gd name="connsiteY3" fmla="*/ 196942 h 5185216"/>
              <a:gd name="connsiteX4" fmla="*/ 4958544 w 7617093"/>
              <a:gd name="connsiteY4" fmla="*/ 1884990 h 5185216"/>
              <a:gd name="connsiteX5" fmla="*/ 6702894 w 7617093"/>
              <a:gd name="connsiteY5" fmla="*/ 1690460 h 5185216"/>
              <a:gd name="connsiteX6" fmla="*/ 5533937 w 7617093"/>
              <a:gd name="connsiteY6" fmla="*/ 3484122 h 5185216"/>
              <a:gd name="connsiteX7" fmla="*/ 7617093 w 7617093"/>
              <a:gd name="connsiteY7" fmla="*/ 5185216 h 5185216"/>
              <a:gd name="connsiteX8" fmla="*/ 2802339 w 7617093"/>
              <a:gd name="connsiteY8" fmla="*/ 5176838 h 5185216"/>
              <a:gd name="connsiteX9" fmla="*/ 2962359 w 7617093"/>
              <a:gd name="connsiteY9" fmla="*/ 4876392 h 5185216"/>
              <a:gd name="connsiteX10" fmla="*/ 2603130 w 7617093"/>
              <a:gd name="connsiteY10" fmla="*/ 5185002 h 5185216"/>
              <a:gd name="connsiteX11" fmla="*/ 204682 w 7617093"/>
              <a:gd name="connsiteY11" fmla="*/ 5181458 h 5185216"/>
              <a:gd name="connsiteX12" fmla="*/ 0 w 7617093"/>
              <a:gd name="connsiteY12" fmla="*/ 4864582 h 5185216"/>
              <a:gd name="connsiteX13" fmla="*/ 2079614 w 7617093"/>
              <a:gd name="connsiteY13" fmla="*/ 3194893 h 5185216"/>
              <a:gd name="connsiteX14" fmla="*/ 2081603 w 7617093"/>
              <a:gd name="connsiteY14" fmla="*/ 3071204 h 5185216"/>
              <a:gd name="connsiteX15" fmla="*/ 1363386 w 7617093"/>
              <a:gd name="connsiteY15" fmla="*/ 1179094 h 5185216"/>
              <a:gd name="connsiteX0" fmla="*/ 1363386 w 7617093"/>
              <a:gd name="connsiteY0" fmla="*/ 1102076 h 5108198"/>
              <a:gd name="connsiteX1" fmla="*/ 3079993 w 7617093"/>
              <a:gd name="connsiteY1" fmla="*/ 1546920 h 5108198"/>
              <a:gd name="connsiteX2" fmla="*/ 4613017 w 7617093"/>
              <a:gd name="connsiteY2" fmla="*/ 116358 h 5108198"/>
              <a:gd name="connsiteX3" fmla="*/ 4644421 w 7617093"/>
              <a:gd name="connsiteY3" fmla="*/ 119924 h 5108198"/>
              <a:gd name="connsiteX4" fmla="*/ 4672977 w 7617093"/>
              <a:gd name="connsiteY4" fmla="*/ 126352 h 5108198"/>
              <a:gd name="connsiteX5" fmla="*/ 4958544 w 7617093"/>
              <a:gd name="connsiteY5" fmla="*/ 1807972 h 5108198"/>
              <a:gd name="connsiteX6" fmla="*/ 6702894 w 7617093"/>
              <a:gd name="connsiteY6" fmla="*/ 1613442 h 5108198"/>
              <a:gd name="connsiteX7" fmla="*/ 5533937 w 7617093"/>
              <a:gd name="connsiteY7" fmla="*/ 3407104 h 5108198"/>
              <a:gd name="connsiteX8" fmla="*/ 7617093 w 7617093"/>
              <a:gd name="connsiteY8" fmla="*/ 5108198 h 5108198"/>
              <a:gd name="connsiteX9" fmla="*/ 2802339 w 7617093"/>
              <a:gd name="connsiteY9" fmla="*/ 5099820 h 5108198"/>
              <a:gd name="connsiteX10" fmla="*/ 2962359 w 7617093"/>
              <a:gd name="connsiteY10" fmla="*/ 4799374 h 5108198"/>
              <a:gd name="connsiteX11" fmla="*/ 2603130 w 7617093"/>
              <a:gd name="connsiteY11" fmla="*/ 5107984 h 5108198"/>
              <a:gd name="connsiteX12" fmla="*/ 204682 w 7617093"/>
              <a:gd name="connsiteY12" fmla="*/ 5104440 h 5108198"/>
              <a:gd name="connsiteX13" fmla="*/ 0 w 7617093"/>
              <a:gd name="connsiteY13" fmla="*/ 4787564 h 5108198"/>
              <a:gd name="connsiteX14" fmla="*/ 2079614 w 7617093"/>
              <a:gd name="connsiteY14" fmla="*/ 3117875 h 5108198"/>
              <a:gd name="connsiteX15" fmla="*/ 2081603 w 7617093"/>
              <a:gd name="connsiteY15" fmla="*/ 2994186 h 5108198"/>
              <a:gd name="connsiteX16" fmla="*/ 1363386 w 7617093"/>
              <a:gd name="connsiteY16" fmla="*/ 1102076 h 5108198"/>
              <a:gd name="connsiteX0" fmla="*/ 1363386 w 7617093"/>
              <a:gd name="connsiteY0" fmla="*/ 1099992 h 5106114"/>
              <a:gd name="connsiteX1" fmla="*/ 3079993 w 7617093"/>
              <a:gd name="connsiteY1" fmla="*/ 1544836 h 5106114"/>
              <a:gd name="connsiteX2" fmla="*/ 4613017 w 7617093"/>
              <a:gd name="connsiteY2" fmla="*/ 114274 h 5106114"/>
              <a:gd name="connsiteX3" fmla="*/ 4647086 w 7617093"/>
              <a:gd name="connsiteY3" fmla="*/ 125838 h 5106114"/>
              <a:gd name="connsiteX4" fmla="*/ 4672977 w 7617093"/>
              <a:gd name="connsiteY4" fmla="*/ 124268 h 5106114"/>
              <a:gd name="connsiteX5" fmla="*/ 4958544 w 7617093"/>
              <a:gd name="connsiteY5" fmla="*/ 1805888 h 5106114"/>
              <a:gd name="connsiteX6" fmla="*/ 6702894 w 7617093"/>
              <a:gd name="connsiteY6" fmla="*/ 1611358 h 5106114"/>
              <a:gd name="connsiteX7" fmla="*/ 5533937 w 7617093"/>
              <a:gd name="connsiteY7" fmla="*/ 3405020 h 5106114"/>
              <a:gd name="connsiteX8" fmla="*/ 7617093 w 7617093"/>
              <a:gd name="connsiteY8" fmla="*/ 5106114 h 5106114"/>
              <a:gd name="connsiteX9" fmla="*/ 2802339 w 7617093"/>
              <a:gd name="connsiteY9" fmla="*/ 5097736 h 5106114"/>
              <a:gd name="connsiteX10" fmla="*/ 2962359 w 7617093"/>
              <a:gd name="connsiteY10" fmla="*/ 4797290 h 5106114"/>
              <a:gd name="connsiteX11" fmla="*/ 2603130 w 7617093"/>
              <a:gd name="connsiteY11" fmla="*/ 5105900 h 5106114"/>
              <a:gd name="connsiteX12" fmla="*/ 204682 w 7617093"/>
              <a:gd name="connsiteY12" fmla="*/ 5102356 h 5106114"/>
              <a:gd name="connsiteX13" fmla="*/ 0 w 7617093"/>
              <a:gd name="connsiteY13" fmla="*/ 4785480 h 5106114"/>
              <a:gd name="connsiteX14" fmla="*/ 2079614 w 7617093"/>
              <a:gd name="connsiteY14" fmla="*/ 3115791 h 5106114"/>
              <a:gd name="connsiteX15" fmla="*/ 2081603 w 7617093"/>
              <a:gd name="connsiteY15" fmla="*/ 2992102 h 5106114"/>
              <a:gd name="connsiteX16" fmla="*/ 1363386 w 7617093"/>
              <a:gd name="connsiteY16" fmla="*/ 1099992 h 5106114"/>
              <a:gd name="connsiteX0" fmla="*/ 1363386 w 7617093"/>
              <a:gd name="connsiteY0" fmla="*/ 1094078 h 5100200"/>
              <a:gd name="connsiteX1" fmla="*/ 3079993 w 7617093"/>
              <a:gd name="connsiteY1" fmla="*/ 1538922 h 5100200"/>
              <a:gd name="connsiteX2" fmla="*/ 4613017 w 7617093"/>
              <a:gd name="connsiteY2" fmla="*/ 108360 h 5100200"/>
              <a:gd name="connsiteX3" fmla="*/ 4647086 w 7617093"/>
              <a:gd name="connsiteY3" fmla="*/ 119924 h 5100200"/>
              <a:gd name="connsiteX4" fmla="*/ 4688973 w 7617093"/>
              <a:gd name="connsiteY4" fmla="*/ 126351 h 5100200"/>
              <a:gd name="connsiteX5" fmla="*/ 4958544 w 7617093"/>
              <a:gd name="connsiteY5" fmla="*/ 1799974 h 5100200"/>
              <a:gd name="connsiteX6" fmla="*/ 6702894 w 7617093"/>
              <a:gd name="connsiteY6" fmla="*/ 1605444 h 5100200"/>
              <a:gd name="connsiteX7" fmla="*/ 5533937 w 7617093"/>
              <a:gd name="connsiteY7" fmla="*/ 3399106 h 5100200"/>
              <a:gd name="connsiteX8" fmla="*/ 7617093 w 7617093"/>
              <a:gd name="connsiteY8" fmla="*/ 5100200 h 5100200"/>
              <a:gd name="connsiteX9" fmla="*/ 2802339 w 7617093"/>
              <a:gd name="connsiteY9" fmla="*/ 5091822 h 5100200"/>
              <a:gd name="connsiteX10" fmla="*/ 2962359 w 7617093"/>
              <a:gd name="connsiteY10" fmla="*/ 4791376 h 5100200"/>
              <a:gd name="connsiteX11" fmla="*/ 2603130 w 7617093"/>
              <a:gd name="connsiteY11" fmla="*/ 5099986 h 5100200"/>
              <a:gd name="connsiteX12" fmla="*/ 204682 w 7617093"/>
              <a:gd name="connsiteY12" fmla="*/ 5096442 h 5100200"/>
              <a:gd name="connsiteX13" fmla="*/ 0 w 7617093"/>
              <a:gd name="connsiteY13" fmla="*/ 4779566 h 5100200"/>
              <a:gd name="connsiteX14" fmla="*/ 2079614 w 7617093"/>
              <a:gd name="connsiteY14" fmla="*/ 3109877 h 5100200"/>
              <a:gd name="connsiteX15" fmla="*/ 2081603 w 7617093"/>
              <a:gd name="connsiteY15" fmla="*/ 2986188 h 5100200"/>
              <a:gd name="connsiteX16" fmla="*/ 1363386 w 7617093"/>
              <a:gd name="connsiteY16" fmla="*/ 1094078 h 5100200"/>
              <a:gd name="connsiteX0" fmla="*/ 1363386 w 7617093"/>
              <a:gd name="connsiteY0" fmla="*/ 1096231 h 5102353"/>
              <a:gd name="connsiteX1" fmla="*/ 3079993 w 7617093"/>
              <a:gd name="connsiteY1" fmla="*/ 1541075 h 5102353"/>
              <a:gd name="connsiteX2" fmla="*/ 4613017 w 7617093"/>
              <a:gd name="connsiteY2" fmla="*/ 110513 h 5102353"/>
              <a:gd name="connsiteX3" fmla="*/ 4647086 w 7617093"/>
              <a:gd name="connsiteY3" fmla="*/ 114079 h 5102353"/>
              <a:gd name="connsiteX4" fmla="*/ 4688973 w 7617093"/>
              <a:gd name="connsiteY4" fmla="*/ 128504 h 5102353"/>
              <a:gd name="connsiteX5" fmla="*/ 4958544 w 7617093"/>
              <a:gd name="connsiteY5" fmla="*/ 1802127 h 5102353"/>
              <a:gd name="connsiteX6" fmla="*/ 6702894 w 7617093"/>
              <a:gd name="connsiteY6" fmla="*/ 1607597 h 5102353"/>
              <a:gd name="connsiteX7" fmla="*/ 5533937 w 7617093"/>
              <a:gd name="connsiteY7" fmla="*/ 3401259 h 5102353"/>
              <a:gd name="connsiteX8" fmla="*/ 7617093 w 7617093"/>
              <a:gd name="connsiteY8" fmla="*/ 5102353 h 5102353"/>
              <a:gd name="connsiteX9" fmla="*/ 2802339 w 7617093"/>
              <a:gd name="connsiteY9" fmla="*/ 5093975 h 5102353"/>
              <a:gd name="connsiteX10" fmla="*/ 2962359 w 7617093"/>
              <a:gd name="connsiteY10" fmla="*/ 4793529 h 5102353"/>
              <a:gd name="connsiteX11" fmla="*/ 2603130 w 7617093"/>
              <a:gd name="connsiteY11" fmla="*/ 5102139 h 5102353"/>
              <a:gd name="connsiteX12" fmla="*/ 204682 w 7617093"/>
              <a:gd name="connsiteY12" fmla="*/ 5098595 h 5102353"/>
              <a:gd name="connsiteX13" fmla="*/ 0 w 7617093"/>
              <a:gd name="connsiteY13" fmla="*/ 4781719 h 5102353"/>
              <a:gd name="connsiteX14" fmla="*/ 2079614 w 7617093"/>
              <a:gd name="connsiteY14" fmla="*/ 3112030 h 5102353"/>
              <a:gd name="connsiteX15" fmla="*/ 2081603 w 7617093"/>
              <a:gd name="connsiteY15" fmla="*/ 2988341 h 5102353"/>
              <a:gd name="connsiteX16" fmla="*/ 1363386 w 7617093"/>
              <a:gd name="connsiteY16" fmla="*/ 1096231 h 5102353"/>
              <a:gd name="connsiteX0" fmla="*/ 1363386 w 7617093"/>
              <a:gd name="connsiteY0" fmla="*/ 1096231 h 5102353"/>
              <a:gd name="connsiteX1" fmla="*/ 3079993 w 7617093"/>
              <a:gd name="connsiteY1" fmla="*/ 1541075 h 5102353"/>
              <a:gd name="connsiteX2" fmla="*/ 4602353 w 7617093"/>
              <a:gd name="connsiteY2" fmla="*/ 110513 h 5102353"/>
              <a:gd name="connsiteX3" fmla="*/ 4647086 w 7617093"/>
              <a:gd name="connsiteY3" fmla="*/ 114079 h 5102353"/>
              <a:gd name="connsiteX4" fmla="*/ 4688973 w 7617093"/>
              <a:gd name="connsiteY4" fmla="*/ 128504 h 5102353"/>
              <a:gd name="connsiteX5" fmla="*/ 4958544 w 7617093"/>
              <a:gd name="connsiteY5" fmla="*/ 1802127 h 5102353"/>
              <a:gd name="connsiteX6" fmla="*/ 6702894 w 7617093"/>
              <a:gd name="connsiteY6" fmla="*/ 1607597 h 5102353"/>
              <a:gd name="connsiteX7" fmla="*/ 5533937 w 7617093"/>
              <a:gd name="connsiteY7" fmla="*/ 3401259 h 5102353"/>
              <a:gd name="connsiteX8" fmla="*/ 7617093 w 7617093"/>
              <a:gd name="connsiteY8" fmla="*/ 5102353 h 5102353"/>
              <a:gd name="connsiteX9" fmla="*/ 2802339 w 7617093"/>
              <a:gd name="connsiteY9" fmla="*/ 5093975 h 5102353"/>
              <a:gd name="connsiteX10" fmla="*/ 2962359 w 7617093"/>
              <a:gd name="connsiteY10" fmla="*/ 4793529 h 5102353"/>
              <a:gd name="connsiteX11" fmla="*/ 2603130 w 7617093"/>
              <a:gd name="connsiteY11" fmla="*/ 5102139 h 5102353"/>
              <a:gd name="connsiteX12" fmla="*/ 204682 w 7617093"/>
              <a:gd name="connsiteY12" fmla="*/ 5098595 h 5102353"/>
              <a:gd name="connsiteX13" fmla="*/ 0 w 7617093"/>
              <a:gd name="connsiteY13" fmla="*/ 4781719 h 5102353"/>
              <a:gd name="connsiteX14" fmla="*/ 2079614 w 7617093"/>
              <a:gd name="connsiteY14" fmla="*/ 3112030 h 5102353"/>
              <a:gd name="connsiteX15" fmla="*/ 2081603 w 7617093"/>
              <a:gd name="connsiteY15" fmla="*/ 2988341 h 5102353"/>
              <a:gd name="connsiteX16" fmla="*/ 1363386 w 7617093"/>
              <a:gd name="connsiteY16" fmla="*/ 1096231 h 5102353"/>
              <a:gd name="connsiteX0" fmla="*/ 1363386 w 7617093"/>
              <a:gd name="connsiteY0" fmla="*/ 1096231 h 5102353"/>
              <a:gd name="connsiteX1" fmla="*/ 3079993 w 7617093"/>
              <a:gd name="connsiteY1" fmla="*/ 1541075 h 5102353"/>
              <a:gd name="connsiteX2" fmla="*/ 4602353 w 7617093"/>
              <a:gd name="connsiteY2" fmla="*/ 110513 h 5102353"/>
              <a:gd name="connsiteX3" fmla="*/ 4647086 w 7617093"/>
              <a:gd name="connsiteY3" fmla="*/ 114079 h 5102353"/>
              <a:gd name="connsiteX4" fmla="*/ 4688973 w 7617093"/>
              <a:gd name="connsiteY4" fmla="*/ 128504 h 5102353"/>
              <a:gd name="connsiteX5" fmla="*/ 4958544 w 7617093"/>
              <a:gd name="connsiteY5" fmla="*/ 1802127 h 5102353"/>
              <a:gd name="connsiteX6" fmla="*/ 6702894 w 7617093"/>
              <a:gd name="connsiteY6" fmla="*/ 1607597 h 5102353"/>
              <a:gd name="connsiteX7" fmla="*/ 5533937 w 7617093"/>
              <a:gd name="connsiteY7" fmla="*/ 3401259 h 5102353"/>
              <a:gd name="connsiteX8" fmla="*/ 7617093 w 7617093"/>
              <a:gd name="connsiteY8" fmla="*/ 5102353 h 5102353"/>
              <a:gd name="connsiteX9" fmla="*/ 2802339 w 7617093"/>
              <a:gd name="connsiteY9" fmla="*/ 5093975 h 5102353"/>
              <a:gd name="connsiteX10" fmla="*/ 2962359 w 7617093"/>
              <a:gd name="connsiteY10" fmla="*/ 4793529 h 5102353"/>
              <a:gd name="connsiteX11" fmla="*/ 2603130 w 7617093"/>
              <a:gd name="connsiteY11" fmla="*/ 5102139 h 5102353"/>
              <a:gd name="connsiteX12" fmla="*/ 204682 w 7617093"/>
              <a:gd name="connsiteY12" fmla="*/ 5098595 h 5102353"/>
              <a:gd name="connsiteX13" fmla="*/ 0 w 7617093"/>
              <a:gd name="connsiteY13" fmla="*/ 4781719 h 5102353"/>
              <a:gd name="connsiteX14" fmla="*/ 2079614 w 7617093"/>
              <a:gd name="connsiteY14" fmla="*/ 3112030 h 5102353"/>
              <a:gd name="connsiteX15" fmla="*/ 2081603 w 7617093"/>
              <a:gd name="connsiteY15" fmla="*/ 2988341 h 5102353"/>
              <a:gd name="connsiteX16" fmla="*/ 1363386 w 7617093"/>
              <a:gd name="connsiteY16" fmla="*/ 1096231 h 5102353"/>
              <a:gd name="connsiteX0" fmla="*/ 1363386 w 7617093"/>
              <a:gd name="connsiteY0" fmla="*/ 1096231 h 5102353"/>
              <a:gd name="connsiteX1" fmla="*/ 3079993 w 7617093"/>
              <a:gd name="connsiteY1" fmla="*/ 1541075 h 5102353"/>
              <a:gd name="connsiteX2" fmla="*/ 4602353 w 7617093"/>
              <a:gd name="connsiteY2" fmla="*/ 110513 h 5102353"/>
              <a:gd name="connsiteX3" fmla="*/ 4647086 w 7617093"/>
              <a:gd name="connsiteY3" fmla="*/ 114079 h 5102353"/>
              <a:gd name="connsiteX4" fmla="*/ 4688973 w 7617093"/>
              <a:gd name="connsiteY4" fmla="*/ 128504 h 5102353"/>
              <a:gd name="connsiteX5" fmla="*/ 4958544 w 7617093"/>
              <a:gd name="connsiteY5" fmla="*/ 1802127 h 5102353"/>
              <a:gd name="connsiteX6" fmla="*/ 6702894 w 7617093"/>
              <a:gd name="connsiteY6" fmla="*/ 1607597 h 5102353"/>
              <a:gd name="connsiteX7" fmla="*/ 5533937 w 7617093"/>
              <a:gd name="connsiteY7" fmla="*/ 3401259 h 5102353"/>
              <a:gd name="connsiteX8" fmla="*/ 7617093 w 7617093"/>
              <a:gd name="connsiteY8" fmla="*/ 5102353 h 5102353"/>
              <a:gd name="connsiteX9" fmla="*/ 2802339 w 7617093"/>
              <a:gd name="connsiteY9" fmla="*/ 5093975 h 5102353"/>
              <a:gd name="connsiteX10" fmla="*/ 2962359 w 7617093"/>
              <a:gd name="connsiteY10" fmla="*/ 4793529 h 5102353"/>
              <a:gd name="connsiteX11" fmla="*/ 2603130 w 7617093"/>
              <a:gd name="connsiteY11" fmla="*/ 5102139 h 5102353"/>
              <a:gd name="connsiteX12" fmla="*/ 204682 w 7617093"/>
              <a:gd name="connsiteY12" fmla="*/ 5098595 h 5102353"/>
              <a:gd name="connsiteX13" fmla="*/ 0 w 7617093"/>
              <a:gd name="connsiteY13" fmla="*/ 4781719 h 5102353"/>
              <a:gd name="connsiteX14" fmla="*/ 2079614 w 7617093"/>
              <a:gd name="connsiteY14" fmla="*/ 3112030 h 5102353"/>
              <a:gd name="connsiteX15" fmla="*/ 2081603 w 7617093"/>
              <a:gd name="connsiteY15" fmla="*/ 2988341 h 5102353"/>
              <a:gd name="connsiteX16" fmla="*/ 1363386 w 7617093"/>
              <a:gd name="connsiteY16" fmla="*/ 1096231 h 5102353"/>
              <a:gd name="connsiteX0" fmla="*/ 1363386 w 7617093"/>
              <a:gd name="connsiteY0" fmla="*/ 1096231 h 5102353"/>
              <a:gd name="connsiteX1" fmla="*/ 3079993 w 7617093"/>
              <a:gd name="connsiteY1" fmla="*/ 1541075 h 5102353"/>
              <a:gd name="connsiteX2" fmla="*/ 4602353 w 7617093"/>
              <a:gd name="connsiteY2" fmla="*/ 110513 h 5102353"/>
              <a:gd name="connsiteX3" fmla="*/ 4647086 w 7617093"/>
              <a:gd name="connsiteY3" fmla="*/ 114079 h 5102353"/>
              <a:gd name="connsiteX4" fmla="*/ 4688973 w 7617093"/>
              <a:gd name="connsiteY4" fmla="*/ 128504 h 5102353"/>
              <a:gd name="connsiteX5" fmla="*/ 4958544 w 7617093"/>
              <a:gd name="connsiteY5" fmla="*/ 1802127 h 5102353"/>
              <a:gd name="connsiteX6" fmla="*/ 6702894 w 7617093"/>
              <a:gd name="connsiteY6" fmla="*/ 1607597 h 5102353"/>
              <a:gd name="connsiteX7" fmla="*/ 5533937 w 7617093"/>
              <a:gd name="connsiteY7" fmla="*/ 3401259 h 5102353"/>
              <a:gd name="connsiteX8" fmla="*/ 7617093 w 7617093"/>
              <a:gd name="connsiteY8" fmla="*/ 5102353 h 5102353"/>
              <a:gd name="connsiteX9" fmla="*/ 2802339 w 7617093"/>
              <a:gd name="connsiteY9" fmla="*/ 5093975 h 5102353"/>
              <a:gd name="connsiteX10" fmla="*/ 2962359 w 7617093"/>
              <a:gd name="connsiteY10" fmla="*/ 4793529 h 5102353"/>
              <a:gd name="connsiteX11" fmla="*/ 2603130 w 7617093"/>
              <a:gd name="connsiteY11" fmla="*/ 5102139 h 5102353"/>
              <a:gd name="connsiteX12" fmla="*/ 204682 w 7617093"/>
              <a:gd name="connsiteY12" fmla="*/ 5098595 h 5102353"/>
              <a:gd name="connsiteX13" fmla="*/ 0 w 7617093"/>
              <a:gd name="connsiteY13" fmla="*/ 4781719 h 5102353"/>
              <a:gd name="connsiteX14" fmla="*/ 2079614 w 7617093"/>
              <a:gd name="connsiteY14" fmla="*/ 3112030 h 5102353"/>
              <a:gd name="connsiteX15" fmla="*/ 2081603 w 7617093"/>
              <a:gd name="connsiteY15" fmla="*/ 2988341 h 5102353"/>
              <a:gd name="connsiteX16" fmla="*/ 1363386 w 7617093"/>
              <a:gd name="connsiteY16" fmla="*/ 1096231 h 5102353"/>
              <a:gd name="connsiteX0" fmla="*/ 1363386 w 7617093"/>
              <a:gd name="connsiteY0" fmla="*/ 1096231 h 5102353"/>
              <a:gd name="connsiteX1" fmla="*/ 3079993 w 7617093"/>
              <a:gd name="connsiteY1" fmla="*/ 1541075 h 5102353"/>
              <a:gd name="connsiteX2" fmla="*/ 4602353 w 7617093"/>
              <a:gd name="connsiteY2" fmla="*/ 110513 h 5102353"/>
              <a:gd name="connsiteX3" fmla="*/ 4647086 w 7617093"/>
              <a:gd name="connsiteY3" fmla="*/ 114079 h 5102353"/>
              <a:gd name="connsiteX4" fmla="*/ 4688973 w 7617093"/>
              <a:gd name="connsiteY4" fmla="*/ 128504 h 5102353"/>
              <a:gd name="connsiteX5" fmla="*/ 4958544 w 7617093"/>
              <a:gd name="connsiteY5" fmla="*/ 1802127 h 5102353"/>
              <a:gd name="connsiteX6" fmla="*/ 6702894 w 7617093"/>
              <a:gd name="connsiteY6" fmla="*/ 1607597 h 5102353"/>
              <a:gd name="connsiteX7" fmla="*/ 5533937 w 7617093"/>
              <a:gd name="connsiteY7" fmla="*/ 3401259 h 5102353"/>
              <a:gd name="connsiteX8" fmla="*/ 7617093 w 7617093"/>
              <a:gd name="connsiteY8" fmla="*/ 5102353 h 5102353"/>
              <a:gd name="connsiteX9" fmla="*/ 2802339 w 7617093"/>
              <a:gd name="connsiteY9" fmla="*/ 5093975 h 5102353"/>
              <a:gd name="connsiteX10" fmla="*/ 2962359 w 7617093"/>
              <a:gd name="connsiteY10" fmla="*/ 4793529 h 5102353"/>
              <a:gd name="connsiteX11" fmla="*/ 2603130 w 7617093"/>
              <a:gd name="connsiteY11" fmla="*/ 5102139 h 5102353"/>
              <a:gd name="connsiteX12" fmla="*/ 204682 w 7617093"/>
              <a:gd name="connsiteY12" fmla="*/ 5098595 h 5102353"/>
              <a:gd name="connsiteX13" fmla="*/ 0 w 7617093"/>
              <a:gd name="connsiteY13" fmla="*/ 4781719 h 5102353"/>
              <a:gd name="connsiteX14" fmla="*/ 2079614 w 7617093"/>
              <a:gd name="connsiteY14" fmla="*/ 3112030 h 5102353"/>
              <a:gd name="connsiteX15" fmla="*/ 2081603 w 7617093"/>
              <a:gd name="connsiteY15" fmla="*/ 2988341 h 5102353"/>
              <a:gd name="connsiteX16" fmla="*/ 1363386 w 7617093"/>
              <a:gd name="connsiteY16" fmla="*/ 1096231 h 5102353"/>
              <a:gd name="connsiteX0" fmla="*/ 1363386 w 7617093"/>
              <a:gd name="connsiteY0" fmla="*/ 1096231 h 5102353"/>
              <a:gd name="connsiteX1" fmla="*/ 3079993 w 7617093"/>
              <a:gd name="connsiteY1" fmla="*/ 1541075 h 5102353"/>
              <a:gd name="connsiteX2" fmla="*/ 4602353 w 7617093"/>
              <a:gd name="connsiteY2" fmla="*/ 110513 h 5102353"/>
              <a:gd name="connsiteX3" fmla="*/ 4647086 w 7617093"/>
              <a:gd name="connsiteY3" fmla="*/ 114079 h 5102353"/>
              <a:gd name="connsiteX4" fmla="*/ 4688973 w 7617093"/>
              <a:gd name="connsiteY4" fmla="*/ 128504 h 5102353"/>
              <a:gd name="connsiteX5" fmla="*/ 4958544 w 7617093"/>
              <a:gd name="connsiteY5" fmla="*/ 1802127 h 5102353"/>
              <a:gd name="connsiteX6" fmla="*/ 6702894 w 7617093"/>
              <a:gd name="connsiteY6" fmla="*/ 1607597 h 5102353"/>
              <a:gd name="connsiteX7" fmla="*/ 5533937 w 7617093"/>
              <a:gd name="connsiteY7" fmla="*/ 3401259 h 5102353"/>
              <a:gd name="connsiteX8" fmla="*/ 7617093 w 7617093"/>
              <a:gd name="connsiteY8" fmla="*/ 5102353 h 5102353"/>
              <a:gd name="connsiteX9" fmla="*/ 2802339 w 7617093"/>
              <a:gd name="connsiteY9" fmla="*/ 5093975 h 5102353"/>
              <a:gd name="connsiteX10" fmla="*/ 2962359 w 7617093"/>
              <a:gd name="connsiteY10" fmla="*/ 4793529 h 5102353"/>
              <a:gd name="connsiteX11" fmla="*/ 2603130 w 7617093"/>
              <a:gd name="connsiteY11" fmla="*/ 5102139 h 5102353"/>
              <a:gd name="connsiteX12" fmla="*/ 204682 w 7617093"/>
              <a:gd name="connsiteY12" fmla="*/ 5098595 h 5102353"/>
              <a:gd name="connsiteX13" fmla="*/ 0 w 7617093"/>
              <a:gd name="connsiteY13" fmla="*/ 4781719 h 5102353"/>
              <a:gd name="connsiteX14" fmla="*/ 2079614 w 7617093"/>
              <a:gd name="connsiteY14" fmla="*/ 3112030 h 5102353"/>
              <a:gd name="connsiteX15" fmla="*/ 2081603 w 7617093"/>
              <a:gd name="connsiteY15" fmla="*/ 2988341 h 5102353"/>
              <a:gd name="connsiteX16" fmla="*/ 1363386 w 7617093"/>
              <a:gd name="connsiteY16" fmla="*/ 1096231 h 5102353"/>
              <a:gd name="connsiteX0" fmla="*/ 1363386 w 7617093"/>
              <a:gd name="connsiteY0" fmla="*/ 1096231 h 5102353"/>
              <a:gd name="connsiteX1" fmla="*/ 3079993 w 7617093"/>
              <a:gd name="connsiteY1" fmla="*/ 1541075 h 5102353"/>
              <a:gd name="connsiteX2" fmla="*/ 4602353 w 7617093"/>
              <a:gd name="connsiteY2" fmla="*/ 110513 h 5102353"/>
              <a:gd name="connsiteX3" fmla="*/ 4647086 w 7617093"/>
              <a:gd name="connsiteY3" fmla="*/ 114079 h 5102353"/>
              <a:gd name="connsiteX4" fmla="*/ 4688973 w 7617093"/>
              <a:gd name="connsiteY4" fmla="*/ 128504 h 5102353"/>
              <a:gd name="connsiteX5" fmla="*/ 4958544 w 7617093"/>
              <a:gd name="connsiteY5" fmla="*/ 1802127 h 5102353"/>
              <a:gd name="connsiteX6" fmla="*/ 6702894 w 7617093"/>
              <a:gd name="connsiteY6" fmla="*/ 1607597 h 5102353"/>
              <a:gd name="connsiteX7" fmla="*/ 5533937 w 7617093"/>
              <a:gd name="connsiteY7" fmla="*/ 3401259 h 5102353"/>
              <a:gd name="connsiteX8" fmla="*/ 7617093 w 7617093"/>
              <a:gd name="connsiteY8" fmla="*/ 5102353 h 5102353"/>
              <a:gd name="connsiteX9" fmla="*/ 2802339 w 7617093"/>
              <a:gd name="connsiteY9" fmla="*/ 5093975 h 5102353"/>
              <a:gd name="connsiteX10" fmla="*/ 2962359 w 7617093"/>
              <a:gd name="connsiteY10" fmla="*/ 4793529 h 5102353"/>
              <a:gd name="connsiteX11" fmla="*/ 2603130 w 7617093"/>
              <a:gd name="connsiteY11" fmla="*/ 5102139 h 5102353"/>
              <a:gd name="connsiteX12" fmla="*/ 204682 w 7617093"/>
              <a:gd name="connsiteY12" fmla="*/ 5098595 h 5102353"/>
              <a:gd name="connsiteX13" fmla="*/ 0 w 7617093"/>
              <a:gd name="connsiteY13" fmla="*/ 4781719 h 5102353"/>
              <a:gd name="connsiteX14" fmla="*/ 2079614 w 7617093"/>
              <a:gd name="connsiteY14" fmla="*/ 3112030 h 5102353"/>
              <a:gd name="connsiteX15" fmla="*/ 2081603 w 7617093"/>
              <a:gd name="connsiteY15" fmla="*/ 2988341 h 5102353"/>
              <a:gd name="connsiteX16" fmla="*/ 1363386 w 7617093"/>
              <a:gd name="connsiteY16" fmla="*/ 1096231 h 5102353"/>
              <a:gd name="connsiteX0" fmla="*/ 1363386 w 7617093"/>
              <a:gd name="connsiteY0" fmla="*/ 1170754 h 5176876"/>
              <a:gd name="connsiteX1" fmla="*/ 3079993 w 7617093"/>
              <a:gd name="connsiteY1" fmla="*/ 1615598 h 5176876"/>
              <a:gd name="connsiteX2" fmla="*/ 4602353 w 7617093"/>
              <a:gd name="connsiteY2" fmla="*/ 185036 h 5176876"/>
              <a:gd name="connsiteX3" fmla="*/ 4688973 w 7617093"/>
              <a:gd name="connsiteY3" fmla="*/ 203027 h 5176876"/>
              <a:gd name="connsiteX4" fmla="*/ 4958544 w 7617093"/>
              <a:gd name="connsiteY4" fmla="*/ 1876650 h 5176876"/>
              <a:gd name="connsiteX5" fmla="*/ 6702894 w 7617093"/>
              <a:gd name="connsiteY5" fmla="*/ 1682120 h 5176876"/>
              <a:gd name="connsiteX6" fmla="*/ 5533937 w 7617093"/>
              <a:gd name="connsiteY6" fmla="*/ 3475782 h 5176876"/>
              <a:gd name="connsiteX7" fmla="*/ 7617093 w 7617093"/>
              <a:gd name="connsiteY7" fmla="*/ 5176876 h 5176876"/>
              <a:gd name="connsiteX8" fmla="*/ 2802339 w 7617093"/>
              <a:gd name="connsiteY8" fmla="*/ 5168498 h 5176876"/>
              <a:gd name="connsiteX9" fmla="*/ 2962359 w 7617093"/>
              <a:gd name="connsiteY9" fmla="*/ 4868052 h 5176876"/>
              <a:gd name="connsiteX10" fmla="*/ 2603130 w 7617093"/>
              <a:gd name="connsiteY10" fmla="*/ 5176662 h 5176876"/>
              <a:gd name="connsiteX11" fmla="*/ 204682 w 7617093"/>
              <a:gd name="connsiteY11" fmla="*/ 5173118 h 5176876"/>
              <a:gd name="connsiteX12" fmla="*/ 0 w 7617093"/>
              <a:gd name="connsiteY12" fmla="*/ 4856242 h 5176876"/>
              <a:gd name="connsiteX13" fmla="*/ 2079614 w 7617093"/>
              <a:gd name="connsiteY13" fmla="*/ 3186553 h 5176876"/>
              <a:gd name="connsiteX14" fmla="*/ 2081603 w 7617093"/>
              <a:gd name="connsiteY14" fmla="*/ 3062864 h 5176876"/>
              <a:gd name="connsiteX15" fmla="*/ 1363386 w 7617093"/>
              <a:gd name="connsiteY15" fmla="*/ 1170754 h 5176876"/>
              <a:gd name="connsiteX0" fmla="*/ 1363386 w 7617093"/>
              <a:gd name="connsiteY0" fmla="*/ 1170754 h 5176876"/>
              <a:gd name="connsiteX1" fmla="*/ 3079993 w 7617093"/>
              <a:gd name="connsiteY1" fmla="*/ 1615598 h 5176876"/>
              <a:gd name="connsiteX2" fmla="*/ 4602353 w 7617093"/>
              <a:gd name="connsiteY2" fmla="*/ 185036 h 5176876"/>
              <a:gd name="connsiteX3" fmla="*/ 4688973 w 7617093"/>
              <a:gd name="connsiteY3" fmla="*/ 203027 h 5176876"/>
              <a:gd name="connsiteX4" fmla="*/ 4958544 w 7617093"/>
              <a:gd name="connsiteY4" fmla="*/ 1876650 h 5176876"/>
              <a:gd name="connsiteX5" fmla="*/ 6702894 w 7617093"/>
              <a:gd name="connsiteY5" fmla="*/ 1682120 h 5176876"/>
              <a:gd name="connsiteX6" fmla="*/ 5533937 w 7617093"/>
              <a:gd name="connsiteY6" fmla="*/ 3475782 h 5176876"/>
              <a:gd name="connsiteX7" fmla="*/ 7617093 w 7617093"/>
              <a:gd name="connsiteY7" fmla="*/ 5176876 h 5176876"/>
              <a:gd name="connsiteX8" fmla="*/ 2802339 w 7617093"/>
              <a:gd name="connsiteY8" fmla="*/ 5168498 h 5176876"/>
              <a:gd name="connsiteX9" fmla="*/ 2962359 w 7617093"/>
              <a:gd name="connsiteY9" fmla="*/ 4868052 h 5176876"/>
              <a:gd name="connsiteX10" fmla="*/ 2603130 w 7617093"/>
              <a:gd name="connsiteY10" fmla="*/ 5176662 h 5176876"/>
              <a:gd name="connsiteX11" fmla="*/ 204682 w 7617093"/>
              <a:gd name="connsiteY11" fmla="*/ 5173118 h 5176876"/>
              <a:gd name="connsiteX12" fmla="*/ 0 w 7617093"/>
              <a:gd name="connsiteY12" fmla="*/ 4856242 h 5176876"/>
              <a:gd name="connsiteX13" fmla="*/ 2079614 w 7617093"/>
              <a:gd name="connsiteY13" fmla="*/ 3186553 h 5176876"/>
              <a:gd name="connsiteX14" fmla="*/ 2081603 w 7617093"/>
              <a:gd name="connsiteY14" fmla="*/ 3062864 h 5176876"/>
              <a:gd name="connsiteX15" fmla="*/ 1363386 w 7617093"/>
              <a:gd name="connsiteY15" fmla="*/ 1170754 h 5176876"/>
              <a:gd name="connsiteX0" fmla="*/ 1363386 w 7617093"/>
              <a:gd name="connsiteY0" fmla="*/ 1170754 h 5176876"/>
              <a:gd name="connsiteX1" fmla="*/ 3079993 w 7617093"/>
              <a:gd name="connsiteY1" fmla="*/ 1615598 h 5176876"/>
              <a:gd name="connsiteX2" fmla="*/ 4602353 w 7617093"/>
              <a:gd name="connsiteY2" fmla="*/ 185036 h 5176876"/>
              <a:gd name="connsiteX3" fmla="*/ 4688973 w 7617093"/>
              <a:gd name="connsiteY3" fmla="*/ 203027 h 5176876"/>
              <a:gd name="connsiteX4" fmla="*/ 4958544 w 7617093"/>
              <a:gd name="connsiteY4" fmla="*/ 1876650 h 5176876"/>
              <a:gd name="connsiteX5" fmla="*/ 6702894 w 7617093"/>
              <a:gd name="connsiteY5" fmla="*/ 1682120 h 5176876"/>
              <a:gd name="connsiteX6" fmla="*/ 5533937 w 7617093"/>
              <a:gd name="connsiteY6" fmla="*/ 3475782 h 5176876"/>
              <a:gd name="connsiteX7" fmla="*/ 7617093 w 7617093"/>
              <a:gd name="connsiteY7" fmla="*/ 5176876 h 5176876"/>
              <a:gd name="connsiteX8" fmla="*/ 2802339 w 7617093"/>
              <a:gd name="connsiteY8" fmla="*/ 5168498 h 5176876"/>
              <a:gd name="connsiteX9" fmla="*/ 2962359 w 7617093"/>
              <a:gd name="connsiteY9" fmla="*/ 4868052 h 5176876"/>
              <a:gd name="connsiteX10" fmla="*/ 2603130 w 7617093"/>
              <a:gd name="connsiteY10" fmla="*/ 5176662 h 5176876"/>
              <a:gd name="connsiteX11" fmla="*/ 204682 w 7617093"/>
              <a:gd name="connsiteY11" fmla="*/ 5173118 h 5176876"/>
              <a:gd name="connsiteX12" fmla="*/ 0 w 7617093"/>
              <a:gd name="connsiteY12" fmla="*/ 4856242 h 5176876"/>
              <a:gd name="connsiteX13" fmla="*/ 2079614 w 7617093"/>
              <a:gd name="connsiteY13" fmla="*/ 3186553 h 5176876"/>
              <a:gd name="connsiteX14" fmla="*/ 2081603 w 7617093"/>
              <a:gd name="connsiteY14" fmla="*/ 3062864 h 5176876"/>
              <a:gd name="connsiteX15" fmla="*/ 1363386 w 7617093"/>
              <a:gd name="connsiteY15" fmla="*/ 1170754 h 5176876"/>
              <a:gd name="connsiteX0" fmla="*/ 1363386 w 7617093"/>
              <a:gd name="connsiteY0" fmla="*/ 1091371 h 5097493"/>
              <a:gd name="connsiteX1" fmla="*/ 3079993 w 7617093"/>
              <a:gd name="connsiteY1" fmla="*/ 1536215 h 5097493"/>
              <a:gd name="connsiteX2" fmla="*/ 4602353 w 7617093"/>
              <a:gd name="connsiteY2" fmla="*/ 105653 h 5097493"/>
              <a:gd name="connsiteX3" fmla="*/ 4688973 w 7617093"/>
              <a:gd name="connsiteY3" fmla="*/ 123644 h 5097493"/>
              <a:gd name="connsiteX4" fmla="*/ 4958544 w 7617093"/>
              <a:gd name="connsiteY4" fmla="*/ 1797267 h 5097493"/>
              <a:gd name="connsiteX5" fmla="*/ 6702894 w 7617093"/>
              <a:gd name="connsiteY5" fmla="*/ 1602737 h 5097493"/>
              <a:gd name="connsiteX6" fmla="*/ 5533937 w 7617093"/>
              <a:gd name="connsiteY6" fmla="*/ 3396399 h 5097493"/>
              <a:gd name="connsiteX7" fmla="*/ 7617093 w 7617093"/>
              <a:gd name="connsiteY7" fmla="*/ 5097493 h 5097493"/>
              <a:gd name="connsiteX8" fmla="*/ 2802339 w 7617093"/>
              <a:gd name="connsiteY8" fmla="*/ 5089115 h 5097493"/>
              <a:gd name="connsiteX9" fmla="*/ 2962359 w 7617093"/>
              <a:gd name="connsiteY9" fmla="*/ 4788669 h 5097493"/>
              <a:gd name="connsiteX10" fmla="*/ 2603130 w 7617093"/>
              <a:gd name="connsiteY10" fmla="*/ 5097279 h 5097493"/>
              <a:gd name="connsiteX11" fmla="*/ 204682 w 7617093"/>
              <a:gd name="connsiteY11" fmla="*/ 5093735 h 5097493"/>
              <a:gd name="connsiteX12" fmla="*/ 0 w 7617093"/>
              <a:gd name="connsiteY12" fmla="*/ 4776859 h 5097493"/>
              <a:gd name="connsiteX13" fmla="*/ 2079614 w 7617093"/>
              <a:gd name="connsiteY13" fmla="*/ 3107170 h 5097493"/>
              <a:gd name="connsiteX14" fmla="*/ 2081603 w 7617093"/>
              <a:gd name="connsiteY14" fmla="*/ 2983481 h 5097493"/>
              <a:gd name="connsiteX15" fmla="*/ 1363386 w 7617093"/>
              <a:gd name="connsiteY15" fmla="*/ 1091371 h 5097493"/>
              <a:gd name="connsiteX0" fmla="*/ 1363386 w 7617093"/>
              <a:gd name="connsiteY0" fmla="*/ 985718 h 4991840"/>
              <a:gd name="connsiteX1" fmla="*/ 3079993 w 7617093"/>
              <a:gd name="connsiteY1" fmla="*/ 1430562 h 4991840"/>
              <a:gd name="connsiteX2" fmla="*/ 4602353 w 7617093"/>
              <a:gd name="connsiteY2" fmla="*/ 0 h 4991840"/>
              <a:gd name="connsiteX3" fmla="*/ 4688973 w 7617093"/>
              <a:gd name="connsiteY3" fmla="*/ 17991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88973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88973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88973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363386 w 7617093"/>
              <a:gd name="connsiteY0" fmla="*/ 985718 h 4991840"/>
              <a:gd name="connsiteX1" fmla="*/ 3079993 w 7617093"/>
              <a:gd name="connsiteY1" fmla="*/ 1430562 h 4991840"/>
              <a:gd name="connsiteX2" fmla="*/ 4602353 w 7617093"/>
              <a:gd name="connsiteY2" fmla="*/ 0 h 4991840"/>
              <a:gd name="connsiteX3" fmla="*/ 4696347 w 7617093"/>
              <a:gd name="connsiteY3" fmla="*/ 27667 h 4991840"/>
              <a:gd name="connsiteX4" fmla="*/ 4958544 w 7617093"/>
              <a:gd name="connsiteY4" fmla="*/ 1691614 h 4991840"/>
              <a:gd name="connsiteX5" fmla="*/ 6702894 w 7617093"/>
              <a:gd name="connsiteY5" fmla="*/ 1497084 h 4991840"/>
              <a:gd name="connsiteX6" fmla="*/ 5533937 w 7617093"/>
              <a:gd name="connsiteY6" fmla="*/ 3290746 h 4991840"/>
              <a:gd name="connsiteX7" fmla="*/ 7617093 w 7617093"/>
              <a:gd name="connsiteY7" fmla="*/ 4991840 h 4991840"/>
              <a:gd name="connsiteX8" fmla="*/ 2802339 w 7617093"/>
              <a:gd name="connsiteY8" fmla="*/ 4983462 h 4991840"/>
              <a:gd name="connsiteX9" fmla="*/ 2962359 w 7617093"/>
              <a:gd name="connsiteY9" fmla="*/ 4683016 h 4991840"/>
              <a:gd name="connsiteX10" fmla="*/ 2603130 w 7617093"/>
              <a:gd name="connsiteY10" fmla="*/ 4991626 h 4991840"/>
              <a:gd name="connsiteX11" fmla="*/ 204682 w 7617093"/>
              <a:gd name="connsiteY11" fmla="*/ 4988082 h 4991840"/>
              <a:gd name="connsiteX12" fmla="*/ 0 w 7617093"/>
              <a:gd name="connsiteY12" fmla="*/ 4671206 h 4991840"/>
              <a:gd name="connsiteX13" fmla="*/ 2079614 w 7617093"/>
              <a:gd name="connsiteY13" fmla="*/ 3001517 h 4991840"/>
              <a:gd name="connsiteX14" fmla="*/ 2081603 w 7617093"/>
              <a:gd name="connsiteY14" fmla="*/ 2877828 h 4991840"/>
              <a:gd name="connsiteX15" fmla="*/ 1363386 w 7617093"/>
              <a:gd name="connsiteY15" fmla="*/ 985718 h 4991840"/>
              <a:gd name="connsiteX0" fmla="*/ 1522732 w 7776439"/>
              <a:gd name="connsiteY0" fmla="*/ 985718 h 4991840"/>
              <a:gd name="connsiteX1" fmla="*/ 3239339 w 7776439"/>
              <a:gd name="connsiteY1" fmla="*/ 1430562 h 4991840"/>
              <a:gd name="connsiteX2" fmla="*/ 4761699 w 7776439"/>
              <a:gd name="connsiteY2" fmla="*/ 0 h 4991840"/>
              <a:gd name="connsiteX3" fmla="*/ 4855693 w 7776439"/>
              <a:gd name="connsiteY3" fmla="*/ 27667 h 4991840"/>
              <a:gd name="connsiteX4" fmla="*/ 5117890 w 7776439"/>
              <a:gd name="connsiteY4" fmla="*/ 1691614 h 4991840"/>
              <a:gd name="connsiteX5" fmla="*/ 6862240 w 7776439"/>
              <a:gd name="connsiteY5" fmla="*/ 1497084 h 4991840"/>
              <a:gd name="connsiteX6" fmla="*/ 5693283 w 7776439"/>
              <a:gd name="connsiteY6" fmla="*/ 3290746 h 4991840"/>
              <a:gd name="connsiteX7" fmla="*/ 7776439 w 7776439"/>
              <a:gd name="connsiteY7" fmla="*/ 4991840 h 4991840"/>
              <a:gd name="connsiteX8" fmla="*/ 2961685 w 7776439"/>
              <a:gd name="connsiteY8" fmla="*/ 4983462 h 4991840"/>
              <a:gd name="connsiteX9" fmla="*/ 3121705 w 7776439"/>
              <a:gd name="connsiteY9" fmla="*/ 4683016 h 4991840"/>
              <a:gd name="connsiteX10" fmla="*/ 2762476 w 7776439"/>
              <a:gd name="connsiteY10" fmla="*/ 4991626 h 4991840"/>
              <a:gd name="connsiteX11" fmla="*/ 364028 w 7776439"/>
              <a:gd name="connsiteY11" fmla="*/ 4988082 h 4991840"/>
              <a:gd name="connsiteX12" fmla="*/ 159346 w 7776439"/>
              <a:gd name="connsiteY12" fmla="*/ 4671206 h 4991840"/>
              <a:gd name="connsiteX13" fmla="*/ 162734 w 7776439"/>
              <a:gd name="connsiteY13" fmla="*/ 4633498 h 4991840"/>
              <a:gd name="connsiteX14" fmla="*/ 2238960 w 7776439"/>
              <a:gd name="connsiteY14" fmla="*/ 3001517 h 4991840"/>
              <a:gd name="connsiteX15" fmla="*/ 2240949 w 7776439"/>
              <a:gd name="connsiteY15" fmla="*/ 2877828 h 4991840"/>
              <a:gd name="connsiteX16" fmla="*/ 1522732 w 7776439"/>
              <a:gd name="connsiteY16" fmla="*/ 985718 h 4991840"/>
              <a:gd name="connsiteX0" fmla="*/ 1522732 w 7776439"/>
              <a:gd name="connsiteY0" fmla="*/ 985718 h 4991840"/>
              <a:gd name="connsiteX1" fmla="*/ 3239339 w 7776439"/>
              <a:gd name="connsiteY1" fmla="*/ 1430562 h 4991840"/>
              <a:gd name="connsiteX2" fmla="*/ 4761699 w 7776439"/>
              <a:gd name="connsiteY2" fmla="*/ 0 h 4991840"/>
              <a:gd name="connsiteX3" fmla="*/ 4855693 w 7776439"/>
              <a:gd name="connsiteY3" fmla="*/ 27667 h 4991840"/>
              <a:gd name="connsiteX4" fmla="*/ 5117890 w 7776439"/>
              <a:gd name="connsiteY4" fmla="*/ 1691614 h 4991840"/>
              <a:gd name="connsiteX5" fmla="*/ 6862240 w 7776439"/>
              <a:gd name="connsiteY5" fmla="*/ 1497084 h 4991840"/>
              <a:gd name="connsiteX6" fmla="*/ 5693283 w 7776439"/>
              <a:gd name="connsiteY6" fmla="*/ 3290746 h 4991840"/>
              <a:gd name="connsiteX7" fmla="*/ 7776439 w 7776439"/>
              <a:gd name="connsiteY7" fmla="*/ 4991840 h 4991840"/>
              <a:gd name="connsiteX8" fmla="*/ 2961685 w 7776439"/>
              <a:gd name="connsiteY8" fmla="*/ 4983462 h 4991840"/>
              <a:gd name="connsiteX9" fmla="*/ 3121705 w 7776439"/>
              <a:gd name="connsiteY9" fmla="*/ 4683016 h 4991840"/>
              <a:gd name="connsiteX10" fmla="*/ 2762476 w 7776439"/>
              <a:gd name="connsiteY10" fmla="*/ 4991626 h 4991840"/>
              <a:gd name="connsiteX11" fmla="*/ 364028 w 7776439"/>
              <a:gd name="connsiteY11" fmla="*/ 4988082 h 4991840"/>
              <a:gd name="connsiteX12" fmla="*/ 159346 w 7776439"/>
              <a:gd name="connsiteY12" fmla="*/ 4671206 h 4991840"/>
              <a:gd name="connsiteX13" fmla="*/ 162734 w 7776439"/>
              <a:gd name="connsiteY13" fmla="*/ 4633498 h 4991840"/>
              <a:gd name="connsiteX14" fmla="*/ 2238960 w 7776439"/>
              <a:gd name="connsiteY14" fmla="*/ 3001517 h 4991840"/>
              <a:gd name="connsiteX15" fmla="*/ 2240949 w 7776439"/>
              <a:gd name="connsiteY15" fmla="*/ 2877828 h 4991840"/>
              <a:gd name="connsiteX16" fmla="*/ 1522732 w 7776439"/>
              <a:gd name="connsiteY16" fmla="*/ 985718 h 4991840"/>
              <a:gd name="connsiteX0" fmla="*/ 1522732 w 7776439"/>
              <a:gd name="connsiteY0" fmla="*/ 985718 h 4991840"/>
              <a:gd name="connsiteX1" fmla="*/ 3239339 w 7776439"/>
              <a:gd name="connsiteY1" fmla="*/ 1430562 h 4991840"/>
              <a:gd name="connsiteX2" fmla="*/ 4761699 w 7776439"/>
              <a:gd name="connsiteY2" fmla="*/ 0 h 4991840"/>
              <a:gd name="connsiteX3" fmla="*/ 4855693 w 7776439"/>
              <a:gd name="connsiteY3" fmla="*/ 27667 h 4991840"/>
              <a:gd name="connsiteX4" fmla="*/ 5117890 w 7776439"/>
              <a:gd name="connsiteY4" fmla="*/ 1691614 h 4991840"/>
              <a:gd name="connsiteX5" fmla="*/ 6862240 w 7776439"/>
              <a:gd name="connsiteY5" fmla="*/ 1497084 h 4991840"/>
              <a:gd name="connsiteX6" fmla="*/ 5693283 w 7776439"/>
              <a:gd name="connsiteY6" fmla="*/ 3290746 h 4991840"/>
              <a:gd name="connsiteX7" fmla="*/ 7776439 w 7776439"/>
              <a:gd name="connsiteY7" fmla="*/ 4991840 h 4991840"/>
              <a:gd name="connsiteX8" fmla="*/ 2961685 w 7776439"/>
              <a:gd name="connsiteY8" fmla="*/ 4983462 h 4991840"/>
              <a:gd name="connsiteX9" fmla="*/ 3121705 w 7776439"/>
              <a:gd name="connsiteY9" fmla="*/ 4683016 h 4991840"/>
              <a:gd name="connsiteX10" fmla="*/ 2762476 w 7776439"/>
              <a:gd name="connsiteY10" fmla="*/ 4991626 h 4991840"/>
              <a:gd name="connsiteX11" fmla="*/ 364028 w 7776439"/>
              <a:gd name="connsiteY11" fmla="*/ 4988082 h 4991840"/>
              <a:gd name="connsiteX12" fmla="*/ 159346 w 7776439"/>
              <a:gd name="connsiteY12" fmla="*/ 4671206 h 4991840"/>
              <a:gd name="connsiteX13" fmla="*/ 162734 w 7776439"/>
              <a:gd name="connsiteY13" fmla="*/ 4633498 h 4991840"/>
              <a:gd name="connsiteX14" fmla="*/ 2238960 w 7776439"/>
              <a:gd name="connsiteY14" fmla="*/ 3001517 h 4991840"/>
              <a:gd name="connsiteX15" fmla="*/ 2240949 w 7776439"/>
              <a:gd name="connsiteY15" fmla="*/ 2877828 h 4991840"/>
              <a:gd name="connsiteX16" fmla="*/ 1522732 w 7776439"/>
              <a:gd name="connsiteY16" fmla="*/ 985718 h 4991840"/>
              <a:gd name="connsiteX0" fmla="*/ 1522732 w 7776439"/>
              <a:gd name="connsiteY0" fmla="*/ 985718 h 4991840"/>
              <a:gd name="connsiteX1" fmla="*/ 3239339 w 7776439"/>
              <a:gd name="connsiteY1" fmla="*/ 1430562 h 4991840"/>
              <a:gd name="connsiteX2" fmla="*/ 4761699 w 7776439"/>
              <a:gd name="connsiteY2" fmla="*/ 0 h 4991840"/>
              <a:gd name="connsiteX3" fmla="*/ 4855693 w 7776439"/>
              <a:gd name="connsiteY3" fmla="*/ 27667 h 4991840"/>
              <a:gd name="connsiteX4" fmla="*/ 5117890 w 7776439"/>
              <a:gd name="connsiteY4" fmla="*/ 1691614 h 4991840"/>
              <a:gd name="connsiteX5" fmla="*/ 6862240 w 7776439"/>
              <a:gd name="connsiteY5" fmla="*/ 1497084 h 4991840"/>
              <a:gd name="connsiteX6" fmla="*/ 5693283 w 7776439"/>
              <a:gd name="connsiteY6" fmla="*/ 3290746 h 4991840"/>
              <a:gd name="connsiteX7" fmla="*/ 7776439 w 7776439"/>
              <a:gd name="connsiteY7" fmla="*/ 4991840 h 4991840"/>
              <a:gd name="connsiteX8" fmla="*/ 2961685 w 7776439"/>
              <a:gd name="connsiteY8" fmla="*/ 4983462 h 4991840"/>
              <a:gd name="connsiteX9" fmla="*/ 2762476 w 7776439"/>
              <a:gd name="connsiteY9" fmla="*/ 4991626 h 4991840"/>
              <a:gd name="connsiteX10" fmla="*/ 364028 w 7776439"/>
              <a:gd name="connsiteY10" fmla="*/ 4988082 h 4991840"/>
              <a:gd name="connsiteX11" fmla="*/ 159346 w 7776439"/>
              <a:gd name="connsiteY11" fmla="*/ 4671206 h 4991840"/>
              <a:gd name="connsiteX12" fmla="*/ 162734 w 7776439"/>
              <a:gd name="connsiteY12" fmla="*/ 4633498 h 4991840"/>
              <a:gd name="connsiteX13" fmla="*/ 2238960 w 7776439"/>
              <a:gd name="connsiteY13" fmla="*/ 3001517 h 4991840"/>
              <a:gd name="connsiteX14" fmla="*/ 2240949 w 7776439"/>
              <a:gd name="connsiteY14" fmla="*/ 2877828 h 4991840"/>
              <a:gd name="connsiteX15" fmla="*/ 1522732 w 7776439"/>
              <a:gd name="connsiteY15" fmla="*/ 985718 h 4991840"/>
              <a:gd name="connsiteX0" fmla="*/ 1522732 w 7776439"/>
              <a:gd name="connsiteY0" fmla="*/ 985718 h 4991840"/>
              <a:gd name="connsiteX1" fmla="*/ 3239339 w 7776439"/>
              <a:gd name="connsiteY1" fmla="*/ 1430562 h 4991840"/>
              <a:gd name="connsiteX2" fmla="*/ 4761699 w 7776439"/>
              <a:gd name="connsiteY2" fmla="*/ 0 h 4991840"/>
              <a:gd name="connsiteX3" fmla="*/ 4855693 w 7776439"/>
              <a:gd name="connsiteY3" fmla="*/ 27667 h 4991840"/>
              <a:gd name="connsiteX4" fmla="*/ 5117890 w 7776439"/>
              <a:gd name="connsiteY4" fmla="*/ 1691614 h 4991840"/>
              <a:gd name="connsiteX5" fmla="*/ 6862240 w 7776439"/>
              <a:gd name="connsiteY5" fmla="*/ 1497084 h 4991840"/>
              <a:gd name="connsiteX6" fmla="*/ 5693283 w 7776439"/>
              <a:gd name="connsiteY6" fmla="*/ 3290746 h 4991840"/>
              <a:gd name="connsiteX7" fmla="*/ 7776439 w 7776439"/>
              <a:gd name="connsiteY7" fmla="*/ 4991840 h 4991840"/>
              <a:gd name="connsiteX8" fmla="*/ 2762476 w 7776439"/>
              <a:gd name="connsiteY8" fmla="*/ 4991626 h 4991840"/>
              <a:gd name="connsiteX9" fmla="*/ 364028 w 7776439"/>
              <a:gd name="connsiteY9" fmla="*/ 4988082 h 4991840"/>
              <a:gd name="connsiteX10" fmla="*/ 159346 w 7776439"/>
              <a:gd name="connsiteY10" fmla="*/ 4671206 h 4991840"/>
              <a:gd name="connsiteX11" fmla="*/ 162734 w 7776439"/>
              <a:gd name="connsiteY11" fmla="*/ 4633498 h 4991840"/>
              <a:gd name="connsiteX12" fmla="*/ 2238960 w 7776439"/>
              <a:gd name="connsiteY12" fmla="*/ 3001517 h 4991840"/>
              <a:gd name="connsiteX13" fmla="*/ 2240949 w 7776439"/>
              <a:gd name="connsiteY13" fmla="*/ 2877828 h 4991840"/>
              <a:gd name="connsiteX14" fmla="*/ 1522732 w 7776439"/>
              <a:gd name="connsiteY14" fmla="*/ 985718 h 4991840"/>
              <a:gd name="connsiteX0" fmla="*/ 1522732 w 7776439"/>
              <a:gd name="connsiteY0" fmla="*/ 985718 h 4991840"/>
              <a:gd name="connsiteX1" fmla="*/ 3239339 w 7776439"/>
              <a:gd name="connsiteY1" fmla="*/ 1430562 h 4991840"/>
              <a:gd name="connsiteX2" fmla="*/ 4761699 w 7776439"/>
              <a:gd name="connsiteY2" fmla="*/ 0 h 4991840"/>
              <a:gd name="connsiteX3" fmla="*/ 4855693 w 7776439"/>
              <a:gd name="connsiteY3" fmla="*/ 27667 h 4991840"/>
              <a:gd name="connsiteX4" fmla="*/ 5117890 w 7776439"/>
              <a:gd name="connsiteY4" fmla="*/ 1691614 h 4991840"/>
              <a:gd name="connsiteX5" fmla="*/ 6862240 w 7776439"/>
              <a:gd name="connsiteY5" fmla="*/ 1497084 h 4991840"/>
              <a:gd name="connsiteX6" fmla="*/ 5693283 w 7776439"/>
              <a:gd name="connsiteY6" fmla="*/ 3290746 h 4991840"/>
              <a:gd name="connsiteX7" fmla="*/ 7776439 w 7776439"/>
              <a:gd name="connsiteY7" fmla="*/ 4991840 h 4991840"/>
              <a:gd name="connsiteX8" fmla="*/ 364028 w 7776439"/>
              <a:gd name="connsiteY8" fmla="*/ 4988082 h 4991840"/>
              <a:gd name="connsiteX9" fmla="*/ 159346 w 7776439"/>
              <a:gd name="connsiteY9" fmla="*/ 4671206 h 4991840"/>
              <a:gd name="connsiteX10" fmla="*/ 162734 w 7776439"/>
              <a:gd name="connsiteY10" fmla="*/ 4633498 h 4991840"/>
              <a:gd name="connsiteX11" fmla="*/ 2238960 w 7776439"/>
              <a:gd name="connsiteY11" fmla="*/ 3001517 h 4991840"/>
              <a:gd name="connsiteX12" fmla="*/ 2240949 w 7776439"/>
              <a:gd name="connsiteY12" fmla="*/ 2877828 h 4991840"/>
              <a:gd name="connsiteX13" fmla="*/ 1522732 w 7776439"/>
              <a:gd name="connsiteY13" fmla="*/ 985718 h 4991840"/>
              <a:gd name="connsiteX0" fmla="*/ 1520759 w 7774466"/>
              <a:gd name="connsiteY0" fmla="*/ 985718 h 4991840"/>
              <a:gd name="connsiteX1" fmla="*/ 3237366 w 7774466"/>
              <a:gd name="connsiteY1" fmla="*/ 1430562 h 4991840"/>
              <a:gd name="connsiteX2" fmla="*/ 4759726 w 7774466"/>
              <a:gd name="connsiteY2" fmla="*/ 0 h 4991840"/>
              <a:gd name="connsiteX3" fmla="*/ 4853720 w 7774466"/>
              <a:gd name="connsiteY3" fmla="*/ 27667 h 4991840"/>
              <a:gd name="connsiteX4" fmla="*/ 5115917 w 7774466"/>
              <a:gd name="connsiteY4" fmla="*/ 1691614 h 4991840"/>
              <a:gd name="connsiteX5" fmla="*/ 6860267 w 7774466"/>
              <a:gd name="connsiteY5" fmla="*/ 1497084 h 4991840"/>
              <a:gd name="connsiteX6" fmla="*/ 5691310 w 7774466"/>
              <a:gd name="connsiteY6" fmla="*/ 3290746 h 4991840"/>
              <a:gd name="connsiteX7" fmla="*/ 7774466 w 7774466"/>
              <a:gd name="connsiteY7" fmla="*/ 4991840 h 4991840"/>
              <a:gd name="connsiteX8" fmla="*/ 362055 w 7774466"/>
              <a:gd name="connsiteY8" fmla="*/ 4988082 h 4991840"/>
              <a:gd name="connsiteX9" fmla="*/ 157373 w 7774466"/>
              <a:gd name="connsiteY9" fmla="*/ 4671206 h 4991840"/>
              <a:gd name="connsiteX10" fmla="*/ 160761 w 7774466"/>
              <a:gd name="connsiteY10" fmla="*/ 4633498 h 4991840"/>
              <a:gd name="connsiteX11" fmla="*/ 2236987 w 7774466"/>
              <a:gd name="connsiteY11" fmla="*/ 3001517 h 4991840"/>
              <a:gd name="connsiteX12" fmla="*/ 2238976 w 7774466"/>
              <a:gd name="connsiteY12" fmla="*/ 2877828 h 4991840"/>
              <a:gd name="connsiteX13" fmla="*/ 1520759 w 7774466"/>
              <a:gd name="connsiteY13" fmla="*/ 985718 h 4991840"/>
              <a:gd name="connsiteX0" fmla="*/ 1384458 w 7638165"/>
              <a:gd name="connsiteY0" fmla="*/ 985718 h 4991840"/>
              <a:gd name="connsiteX1" fmla="*/ 3101065 w 7638165"/>
              <a:gd name="connsiteY1" fmla="*/ 1430562 h 4991840"/>
              <a:gd name="connsiteX2" fmla="*/ 4623425 w 7638165"/>
              <a:gd name="connsiteY2" fmla="*/ 0 h 4991840"/>
              <a:gd name="connsiteX3" fmla="*/ 4717419 w 7638165"/>
              <a:gd name="connsiteY3" fmla="*/ 27667 h 4991840"/>
              <a:gd name="connsiteX4" fmla="*/ 4979616 w 7638165"/>
              <a:gd name="connsiteY4" fmla="*/ 1691614 h 4991840"/>
              <a:gd name="connsiteX5" fmla="*/ 6723966 w 7638165"/>
              <a:gd name="connsiteY5" fmla="*/ 1497084 h 4991840"/>
              <a:gd name="connsiteX6" fmla="*/ 5555009 w 7638165"/>
              <a:gd name="connsiteY6" fmla="*/ 3290746 h 4991840"/>
              <a:gd name="connsiteX7" fmla="*/ 7638165 w 7638165"/>
              <a:gd name="connsiteY7" fmla="*/ 4991840 h 4991840"/>
              <a:gd name="connsiteX8" fmla="*/ 225754 w 7638165"/>
              <a:gd name="connsiteY8" fmla="*/ 4988082 h 4991840"/>
              <a:gd name="connsiteX9" fmla="*/ 21072 w 7638165"/>
              <a:gd name="connsiteY9" fmla="*/ 4671206 h 4991840"/>
              <a:gd name="connsiteX10" fmla="*/ 24460 w 7638165"/>
              <a:gd name="connsiteY10" fmla="*/ 4633498 h 4991840"/>
              <a:gd name="connsiteX11" fmla="*/ 2100686 w 7638165"/>
              <a:gd name="connsiteY11" fmla="*/ 3001517 h 4991840"/>
              <a:gd name="connsiteX12" fmla="*/ 2102675 w 7638165"/>
              <a:gd name="connsiteY12" fmla="*/ 2877828 h 4991840"/>
              <a:gd name="connsiteX13" fmla="*/ 1384458 w 7638165"/>
              <a:gd name="connsiteY13" fmla="*/ 985718 h 4991840"/>
              <a:gd name="connsiteX0" fmla="*/ 1384458 w 7638165"/>
              <a:gd name="connsiteY0" fmla="*/ 985718 h 4991840"/>
              <a:gd name="connsiteX1" fmla="*/ 3101065 w 7638165"/>
              <a:gd name="connsiteY1" fmla="*/ 1430562 h 4991840"/>
              <a:gd name="connsiteX2" fmla="*/ 4623425 w 7638165"/>
              <a:gd name="connsiteY2" fmla="*/ 0 h 4991840"/>
              <a:gd name="connsiteX3" fmla="*/ 4717419 w 7638165"/>
              <a:gd name="connsiteY3" fmla="*/ 27667 h 4991840"/>
              <a:gd name="connsiteX4" fmla="*/ 4979616 w 7638165"/>
              <a:gd name="connsiteY4" fmla="*/ 1691614 h 4991840"/>
              <a:gd name="connsiteX5" fmla="*/ 6723966 w 7638165"/>
              <a:gd name="connsiteY5" fmla="*/ 1497084 h 4991840"/>
              <a:gd name="connsiteX6" fmla="*/ 5555009 w 7638165"/>
              <a:gd name="connsiteY6" fmla="*/ 3290746 h 4991840"/>
              <a:gd name="connsiteX7" fmla="*/ 7638165 w 7638165"/>
              <a:gd name="connsiteY7" fmla="*/ 4991840 h 4991840"/>
              <a:gd name="connsiteX8" fmla="*/ 225754 w 7638165"/>
              <a:gd name="connsiteY8" fmla="*/ 4988082 h 4991840"/>
              <a:gd name="connsiteX9" fmla="*/ 21072 w 7638165"/>
              <a:gd name="connsiteY9" fmla="*/ 4671206 h 4991840"/>
              <a:gd name="connsiteX10" fmla="*/ 24460 w 7638165"/>
              <a:gd name="connsiteY10" fmla="*/ 4633498 h 4991840"/>
              <a:gd name="connsiteX11" fmla="*/ 2100686 w 7638165"/>
              <a:gd name="connsiteY11" fmla="*/ 3001517 h 4991840"/>
              <a:gd name="connsiteX12" fmla="*/ 2102675 w 7638165"/>
              <a:gd name="connsiteY12" fmla="*/ 2877828 h 4991840"/>
              <a:gd name="connsiteX13" fmla="*/ 1384458 w 7638165"/>
              <a:gd name="connsiteY13" fmla="*/ 985718 h 4991840"/>
              <a:gd name="connsiteX0" fmla="*/ 1384458 w 7638165"/>
              <a:gd name="connsiteY0" fmla="*/ 985718 h 4991840"/>
              <a:gd name="connsiteX1" fmla="*/ 3101065 w 7638165"/>
              <a:gd name="connsiteY1" fmla="*/ 1430562 h 4991840"/>
              <a:gd name="connsiteX2" fmla="*/ 4623425 w 7638165"/>
              <a:gd name="connsiteY2" fmla="*/ 0 h 4991840"/>
              <a:gd name="connsiteX3" fmla="*/ 4717419 w 7638165"/>
              <a:gd name="connsiteY3" fmla="*/ 27667 h 4991840"/>
              <a:gd name="connsiteX4" fmla="*/ 4979616 w 7638165"/>
              <a:gd name="connsiteY4" fmla="*/ 1691614 h 4991840"/>
              <a:gd name="connsiteX5" fmla="*/ 6723966 w 7638165"/>
              <a:gd name="connsiteY5" fmla="*/ 1497084 h 4991840"/>
              <a:gd name="connsiteX6" fmla="*/ 5555009 w 7638165"/>
              <a:gd name="connsiteY6" fmla="*/ 3290746 h 4991840"/>
              <a:gd name="connsiteX7" fmla="*/ 7638165 w 7638165"/>
              <a:gd name="connsiteY7" fmla="*/ 4991840 h 4991840"/>
              <a:gd name="connsiteX8" fmla="*/ 225754 w 7638165"/>
              <a:gd name="connsiteY8" fmla="*/ 4988082 h 4991840"/>
              <a:gd name="connsiteX9" fmla="*/ 21072 w 7638165"/>
              <a:gd name="connsiteY9" fmla="*/ 4671206 h 4991840"/>
              <a:gd name="connsiteX10" fmla="*/ 24460 w 7638165"/>
              <a:gd name="connsiteY10" fmla="*/ 4633498 h 4991840"/>
              <a:gd name="connsiteX11" fmla="*/ 2100686 w 7638165"/>
              <a:gd name="connsiteY11" fmla="*/ 3001517 h 4991840"/>
              <a:gd name="connsiteX12" fmla="*/ 2102675 w 7638165"/>
              <a:gd name="connsiteY12" fmla="*/ 2877828 h 4991840"/>
              <a:gd name="connsiteX13" fmla="*/ 1384458 w 7638165"/>
              <a:gd name="connsiteY13" fmla="*/ 985718 h 4991840"/>
              <a:gd name="connsiteX0" fmla="*/ 1378935 w 7632642"/>
              <a:gd name="connsiteY0" fmla="*/ 985718 h 4991840"/>
              <a:gd name="connsiteX1" fmla="*/ 3095542 w 7632642"/>
              <a:gd name="connsiteY1" fmla="*/ 1430562 h 4991840"/>
              <a:gd name="connsiteX2" fmla="*/ 4617902 w 7632642"/>
              <a:gd name="connsiteY2" fmla="*/ 0 h 4991840"/>
              <a:gd name="connsiteX3" fmla="*/ 4711896 w 7632642"/>
              <a:gd name="connsiteY3" fmla="*/ 27667 h 4991840"/>
              <a:gd name="connsiteX4" fmla="*/ 4974093 w 7632642"/>
              <a:gd name="connsiteY4" fmla="*/ 1691614 h 4991840"/>
              <a:gd name="connsiteX5" fmla="*/ 6718443 w 7632642"/>
              <a:gd name="connsiteY5" fmla="*/ 1497084 h 4991840"/>
              <a:gd name="connsiteX6" fmla="*/ 5549486 w 7632642"/>
              <a:gd name="connsiteY6" fmla="*/ 3290746 h 4991840"/>
              <a:gd name="connsiteX7" fmla="*/ 7632642 w 7632642"/>
              <a:gd name="connsiteY7" fmla="*/ 4991840 h 4991840"/>
              <a:gd name="connsiteX8" fmla="*/ 220231 w 7632642"/>
              <a:gd name="connsiteY8" fmla="*/ 4988082 h 4991840"/>
              <a:gd name="connsiteX9" fmla="*/ 29320 w 7632642"/>
              <a:gd name="connsiteY9" fmla="*/ 4701503 h 4991840"/>
              <a:gd name="connsiteX10" fmla="*/ 18937 w 7632642"/>
              <a:gd name="connsiteY10" fmla="*/ 4633498 h 4991840"/>
              <a:gd name="connsiteX11" fmla="*/ 2095163 w 7632642"/>
              <a:gd name="connsiteY11" fmla="*/ 3001517 h 4991840"/>
              <a:gd name="connsiteX12" fmla="*/ 2097152 w 7632642"/>
              <a:gd name="connsiteY12" fmla="*/ 2877828 h 4991840"/>
              <a:gd name="connsiteX13" fmla="*/ 1378935 w 7632642"/>
              <a:gd name="connsiteY13" fmla="*/ 985718 h 4991840"/>
              <a:gd name="connsiteX0" fmla="*/ 1363461 w 7617168"/>
              <a:gd name="connsiteY0" fmla="*/ 985718 h 4991840"/>
              <a:gd name="connsiteX1" fmla="*/ 3080068 w 7617168"/>
              <a:gd name="connsiteY1" fmla="*/ 1430562 h 4991840"/>
              <a:gd name="connsiteX2" fmla="*/ 4602428 w 7617168"/>
              <a:gd name="connsiteY2" fmla="*/ 0 h 4991840"/>
              <a:gd name="connsiteX3" fmla="*/ 4696422 w 7617168"/>
              <a:gd name="connsiteY3" fmla="*/ 27667 h 4991840"/>
              <a:gd name="connsiteX4" fmla="*/ 4958619 w 7617168"/>
              <a:gd name="connsiteY4" fmla="*/ 1691614 h 4991840"/>
              <a:gd name="connsiteX5" fmla="*/ 6702969 w 7617168"/>
              <a:gd name="connsiteY5" fmla="*/ 1497084 h 4991840"/>
              <a:gd name="connsiteX6" fmla="*/ 5534012 w 7617168"/>
              <a:gd name="connsiteY6" fmla="*/ 3290746 h 4991840"/>
              <a:gd name="connsiteX7" fmla="*/ 7617168 w 7617168"/>
              <a:gd name="connsiteY7" fmla="*/ 4991840 h 4991840"/>
              <a:gd name="connsiteX8" fmla="*/ 204757 w 7617168"/>
              <a:gd name="connsiteY8" fmla="*/ 4988082 h 4991840"/>
              <a:gd name="connsiteX9" fmla="*/ 13846 w 7617168"/>
              <a:gd name="connsiteY9" fmla="*/ 4701503 h 4991840"/>
              <a:gd name="connsiteX10" fmla="*/ 3463 w 7617168"/>
              <a:gd name="connsiteY10" fmla="*/ 4633498 h 4991840"/>
              <a:gd name="connsiteX11" fmla="*/ 2079689 w 7617168"/>
              <a:gd name="connsiteY11" fmla="*/ 3001517 h 4991840"/>
              <a:gd name="connsiteX12" fmla="*/ 2081678 w 7617168"/>
              <a:gd name="connsiteY12" fmla="*/ 2877828 h 4991840"/>
              <a:gd name="connsiteX13" fmla="*/ 1363461 w 7617168"/>
              <a:gd name="connsiteY13" fmla="*/ 985718 h 4991840"/>
              <a:gd name="connsiteX0" fmla="*/ 1359998 w 7613705"/>
              <a:gd name="connsiteY0" fmla="*/ 985718 h 4991840"/>
              <a:gd name="connsiteX1" fmla="*/ 3076605 w 7613705"/>
              <a:gd name="connsiteY1" fmla="*/ 1430562 h 4991840"/>
              <a:gd name="connsiteX2" fmla="*/ 4598965 w 7613705"/>
              <a:gd name="connsiteY2" fmla="*/ 0 h 4991840"/>
              <a:gd name="connsiteX3" fmla="*/ 4692959 w 7613705"/>
              <a:gd name="connsiteY3" fmla="*/ 27667 h 4991840"/>
              <a:gd name="connsiteX4" fmla="*/ 4955156 w 7613705"/>
              <a:gd name="connsiteY4" fmla="*/ 1691614 h 4991840"/>
              <a:gd name="connsiteX5" fmla="*/ 6699506 w 7613705"/>
              <a:gd name="connsiteY5" fmla="*/ 1497084 h 4991840"/>
              <a:gd name="connsiteX6" fmla="*/ 5530549 w 7613705"/>
              <a:gd name="connsiteY6" fmla="*/ 3290746 h 4991840"/>
              <a:gd name="connsiteX7" fmla="*/ 7613705 w 7613705"/>
              <a:gd name="connsiteY7" fmla="*/ 4991840 h 4991840"/>
              <a:gd name="connsiteX8" fmla="*/ 201294 w 7613705"/>
              <a:gd name="connsiteY8" fmla="*/ 4988082 h 4991840"/>
              <a:gd name="connsiteX9" fmla="*/ 10383 w 7613705"/>
              <a:gd name="connsiteY9" fmla="*/ 4701503 h 4991840"/>
              <a:gd name="connsiteX10" fmla="*/ 0 w 7613705"/>
              <a:gd name="connsiteY10" fmla="*/ 4633498 h 4991840"/>
              <a:gd name="connsiteX11" fmla="*/ 2076226 w 7613705"/>
              <a:gd name="connsiteY11" fmla="*/ 3001517 h 4991840"/>
              <a:gd name="connsiteX12" fmla="*/ 2078215 w 7613705"/>
              <a:gd name="connsiteY12" fmla="*/ 2877828 h 4991840"/>
              <a:gd name="connsiteX13" fmla="*/ 1359998 w 7613705"/>
              <a:gd name="connsiteY13" fmla="*/ 985718 h 4991840"/>
              <a:gd name="connsiteX0" fmla="*/ 1359998 w 7613705"/>
              <a:gd name="connsiteY0" fmla="*/ 985718 h 4991840"/>
              <a:gd name="connsiteX1" fmla="*/ 3076605 w 7613705"/>
              <a:gd name="connsiteY1" fmla="*/ 1430562 h 4991840"/>
              <a:gd name="connsiteX2" fmla="*/ 4598965 w 7613705"/>
              <a:gd name="connsiteY2" fmla="*/ 0 h 4991840"/>
              <a:gd name="connsiteX3" fmla="*/ 4692959 w 7613705"/>
              <a:gd name="connsiteY3" fmla="*/ 27667 h 4991840"/>
              <a:gd name="connsiteX4" fmla="*/ 4955156 w 7613705"/>
              <a:gd name="connsiteY4" fmla="*/ 1691614 h 4991840"/>
              <a:gd name="connsiteX5" fmla="*/ 6699506 w 7613705"/>
              <a:gd name="connsiteY5" fmla="*/ 1497084 h 4991840"/>
              <a:gd name="connsiteX6" fmla="*/ 5530549 w 7613705"/>
              <a:gd name="connsiteY6" fmla="*/ 3290746 h 4991840"/>
              <a:gd name="connsiteX7" fmla="*/ 7613705 w 7613705"/>
              <a:gd name="connsiteY7" fmla="*/ 4991840 h 4991840"/>
              <a:gd name="connsiteX8" fmla="*/ 201294 w 7613705"/>
              <a:gd name="connsiteY8" fmla="*/ 4988082 h 4991840"/>
              <a:gd name="connsiteX9" fmla="*/ 10383 w 7613705"/>
              <a:gd name="connsiteY9" fmla="*/ 4701503 h 4991840"/>
              <a:gd name="connsiteX10" fmla="*/ 0 w 7613705"/>
              <a:gd name="connsiteY10" fmla="*/ 4633498 h 4991840"/>
              <a:gd name="connsiteX11" fmla="*/ 2076226 w 7613705"/>
              <a:gd name="connsiteY11" fmla="*/ 3001517 h 4991840"/>
              <a:gd name="connsiteX12" fmla="*/ 2078215 w 7613705"/>
              <a:gd name="connsiteY12" fmla="*/ 2877828 h 4991840"/>
              <a:gd name="connsiteX13" fmla="*/ 1359998 w 7613705"/>
              <a:gd name="connsiteY13" fmla="*/ 985718 h 4991840"/>
              <a:gd name="connsiteX0" fmla="*/ 1359998 w 7613705"/>
              <a:gd name="connsiteY0" fmla="*/ 985718 h 4991840"/>
              <a:gd name="connsiteX1" fmla="*/ 3076605 w 7613705"/>
              <a:gd name="connsiteY1" fmla="*/ 1430562 h 4991840"/>
              <a:gd name="connsiteX2" fmla="*/ 4598965 w 7613705"/>
              <a:gd name="connsiteY2" fmla="*/ 0 h 4991840"/>
              <a:gd name="connsiteX3" fmla="*/ 4692959 w 7613705"/>
              <a:gd name="connsiteY3" fmla="*/ 27667 h 4991840"/>
              <a:gd name="connsiteX4" fmla="*/ 4955156 w 7613705"/>
              <a:gd name="connsiteY4" fmla="*/ 1691614 h 4991840"/>
              <a:gd name="connsiteX5" fmla="*/ 6699506 w 7613705"/>
              <a:gd name="connsiteY5" fmla="*/ 1497084 h 4991840"/>
              <a:gd name="connsiteX6" fmla="*/ 5530549 w 7613705"/>
              <a:gd name="connsiteY6" fmla="*/ 3290746 h 4991840"/>
              <a:gd name="connsiteX7" fmla="*/ 7613705 w 7613705"/>
              <a:gd name="connsiteY7" fmla="*/ 4991840 h 4991840"/>
              <a:gd name="connsiteX8" fmla="*/ 201294 w 7613705"/>
              <a:gd name="connsiteY8" fmla="*/ 4988082 h 4991840"/>
              <a:gd name="connsiteX9" fmla="*/ 10383 w 7613705"/>
              <a:gd name="connsiteY9" fmla="*/ 4701503 h 4991840"/>
              <a:gd name="connsiteX10" fmla="*/ 0 w 7613705"/>
              <a:gd name="connsiteY10" fmla="*/ 4633498 h 4991840"/>
              <a:gd name="connsiteX11" fmla="*/ 2076226 w 7613705"/>
              <a:gd name="connsiteY11" fmla="*/ 3001517 h 4991840"/>
              <a:gd name="connsiteX12" fmla="*/ 2078215 w 7613705"/>
              <a:gd name="connsiteY12" fmla="*/ 2877828 h 4991840"/>
              <a:gd name="connsiteX13" fmla="*/ 1359998 w 7613705"/>
              <a:gd name="connsiteY13" fmla="*/ 985718 h 4991840"/>
              <a:gd name="connsiteX0" fmla="*/ 1359998 w 7613705"/>
              <a:gd name="connsiteY0" fmla="*/ 985718 h 4991840"/>
              <a:gd name="connsiteX1" fmla="*/ 3076605 w 7613705"/>
              <a:gd name="connsiteY1" fmla="*/ 1430562 h 4991840"/>
              <a:gd name="connsiteX2" fmla="*/ 4598965 w 7613705"/>
              <a:gd name="connsiteY2" fmla="*/ 0 h 4991840"/>
              <a:gd name="connsiteX3" fmla="*/ 4692959 w 7613705"/>
              <a:gd name="connsiteY3" fmla="*/ 27667 h 4991840"/>
              <a:gd name="connsiteX4" fmla="*/ 4955156 w 7613705"/>
              <a:gd name="connsiteY4" fmla="*/ 1691614 h 4991840"/>
              <a:gd name="connsiteX5" fmla="*/ 6699506 w 7613705"/>
              <a:gd name="connsiteY5" fmla="*/ 1497084 h 4991840"/>
              <a:gd name="connsiteX6" fmla="*/ 5530549 w 7613705"/>
              <a:gd name="connsiteY6" fmla="*/ 3290746 h 4991840"/>
              <a:gd name="connsiteX7" fmla="*/ 7613705 w 7613705"/>
              <a:gd name="connsiteY7" fmla="*/ 4991840 h 4991840"/>
              <a:gd name="connsiteX8" fmla="*/ 201294 w 7613705"/>
              <a:gd name="connsiteY8" fmla="*/ 4988082 h 4991840"/>
              <a:gd name="connsiteX9" fmla="*/ 10383 w 7613705"/>
              <a:gd name="connsiteY9" fmla="*/ 4701503 h 4991840"/>
              <a:gd name="connsiteX10" fmla="*/ 0 w 7613705"/>
              <a:gd name="connsiteY10" fmla="*/ 4633498 h 4991840"/>
              <a:gd name="connsiteX11" fmla="*/ 2076226 w 7613705"/>
              <a:gd name="connsiteY11" fmla="*/ 3001517 h 4991840"/>
              <a:gd name="connsiteX12" fmla="*/ 2078215 w 7613705"/>
              <a:gd name="connsiteY12" fmla="*/ 2877828 h 4991840"/>
              <a:gd name="connsiteX13" fmla="*/ 1359998 w 7613705"/>
              <a:gd name="connsiteY13" fmla="*/ 985718 h 4991840"/>
              <a:gd name="connsiteX0" fmla="*/ 1359998 w 7613705"/>
              <a:gd name="connsiteY0" fmla="*/ 985718 h 4991840"/>
              <a:gd name="connsiteX1" fmla="*/ 3076605 w 7613705"/>
              <a:gd name="connsiteY1" fmla="*/ 1430562 h 4991840"/>
              <a:gd name="connsiteX2" fmla="*/ 4598965 w 7613705"/>
              <a:gd name="connsiteY2" fmla="*/ 0 h 4991840"/>
              <a:gd name="connsiteX3" fmla="*/ 4692959 w 7613705"/>
              <a:gd name="connsiteY3" fmla="*/ 27667 h 4991840"/>
              <a:gd name="connsiteX4" fmla="*/ 4955156 w 7613705"/>
              <a:gd name="connsiteY4" fmla="*/ 1691614 h 4991840"/>
              <a:gd name="connsiteX5" fmla="*/ 6699506 w 7613705"/>
              <a:gd name="connsiteY5" fmla="*/ 1497084 h 4991840"/>
              <a:gd name="connsiteX6" fmla="*/ 5530549 w 7613705"/>
              <a:gd name="connsiteY6" fmla="*/ 3290746 h 4991840"/>
              <a:gd name="connsiteX7" fmla="*/ 7613705 w 7613705"/>
              <a:gd name="connsiteY7" fmla="*/ 4991840 h 4991840"/>
              <a:gd name="connsiteX8" fmla="*/ 201294 w 7613705"/>
              <a:gd name="connsiteY8" fmla="*/ 4988082 h 4991840"/>
              <a:gd name="connsiteX9" fmla="*/ 10383 w 7613705"/>
              <a:gd name="connsiteY9" fmla="*/ 4701503 h 4991840"/>
              <a:gd name="connsiteX10" fmla="*/ 0 w 7613705"/>
              <a:gd name="connsiteY10" fmla="*/ 4633498 h 4991840"/>
              <a:gd name="connsiteX11" fmla="*/ 2076226 w 7613705"/>
              <a:gd name="connsiteY11" fmla="*/ 3001517 h 4991840"/>
              <a:gd name="connsiteX12" fmla="*/ 2078215 w 7613705"/>
              <a:gd name="connsiteY12" fmla="*/ 2877828 h 4991840"/>
              <a:gd name="connsiteX13" fmla="*/ 1359998 w 7613705"/>
              <a:gd name="connsiteY13" fmla="*/ 985718 h 4991840"/>
              <a:gd name="connsiteX0" fmla="*/ 1357582 w 7611289"/>
              <a:gd name="connsiteY0" fmla="*/ 985718 h 4991840"/>
              <a:gd name="connsiteX1" fmla="*/ 3074189 w 7611289"/>
              <a:gd name="connsiteY1" fmla="*/ 1430562 h 4991840"/>
              <a:gd name="connsiteX2" fmla="*/ 4596549 w 7611289"/>
              <a:gd name="connsiteY2" fmla="*/ 0 h 4991840"/>
              <a:gd name="connsiteX3" fmla="*/ 4690543 w 7611289"/>
              <a:gd name="connsiteY3" fmla="*/ 27667 h 4991840"/>
              <a:gd name="connsiteX4" fmla="*/ 4952740 w 7611289"/>
              <a:gd name="connsiteY4" fmla="*/ 1691614 h 4991840"/>
              <a:gd name="connsiteX5" fmla="*/ 6697090 w 7611289"/>
              <a:gd name="connsiteY5" fmla="*/ 1497084 h 4991840"/>
              <a:gd name="connsiteX6" fmla="*/ 5528133 w 7611289"/>
              <a:gd name="connsiteY6" fmla="*/ 3290746 h 4991840"/>
              <a:gd name="connsiteX7" fmla="*/ 7611289 w 7611289"/>
              <a:gd name="connsiteY7" fmla="*/ 4991840 h 4991840"/>
              <a:gd name="connsiteX8" fmla="*/ 198878 w 7611289"/>
              <a:gd name="connsiteY8" fmla="*/ 4988082 h 4991840"/>
              <a:gd name="connsiteX9" fmla="*/ 7967 w 7611289"/>
              <a:gd name="connsiteY9" fmla="*/ 4701503 h 4991840"/>
              <a:gd name="connsiteX10" fmla="*/ 124 w 7611289"/>
              <a:gd name="connsiteY10" fmla="*/ 4633498 h 4991840"/>
              <a:gd name="connsiteX11" fmla="*/ 2073810 w 7611289"/>
              <a:gd name="connsiteY11" fmla="*/ 3001517 h 4991840"/>
              <a:gd name="connsiteX12" fmla="*/ 2075799 w 7611289"/>
              <a:gd name="connsiteY12" fmla="*/ 2877828 h 4991840"/>
              <a:gd name="connsiteX13" fmla="*/ 1357582 w 7611289"/>
              <a:gd name="connsiteY13" fmla="*/ 985718 h 4991840"/>
              <a:gd name="connsiteX0" fmla="*/ 1360963 w 7614670"/>
              <a:gd name="connsiteY0" fmla="*/ 985718 h 4991840"/>
              <a:gd name="connsiteX1" fmla="*/ 3077570 w 7614670"/>
              <a:gd name="connsiteY1" fmla="*/ 1430562 h 4991840"/>
              <a:gd name="connsiteX2" fmla="*/ 4599930 w 7614670"/>
              <a:gd name="connsiteY2" fmla="*/ 0 h 4991840"/>
              <a:gd name="connsiteX3" fmla="*/ 4693924 w 7614670"/>
              <a:gd name="connsiteY3" fmla="*/ 27667 h 4991840"/>
              <a:gd name="connsiteX4" fmla="*/ 4956121 w 7614670"/>
              <a:gd name="connsiteY4" fmla="*/ 1691614 h 4991840"/>
              <a:gd name="connsiteX5" fmla="*/ 6700471 w 7614670"/>
              <a:gd name="connsiteY5" fmla="*/ 1497084 h 4991840"/>
              <a:gd name="connsiteX6" fmla="*/ 5531514 w 7614670"/>
              <a:gd name="connsiteY6" fmla="*/ 3290746 h 4991840"/>
              <a:gd name="connsiteX7" fmla="*/ 7614670 w 7614670"/>
              <a:gd name="connsiteY7" fmla="*/ 4991840 h 4991840"/>
              <a:gd name="connsiteX8" fmla="*/ 202259 w 7614670"/>
              <a:gd name="connsiteY8" fmla="*/ 4988082 h 4991840"/>
              <a:gd name="connsiteX9" fmla="*/ 11348 w 7614670"/>
              <a:gd name="connsiteY9" fmla="*/ 4701503 h 4991840"/>
              <a:gd name="connsiteX10" fmla="*/ 3505 w 7614670"/>
              <a:gd name="connsiteY10" fmla="*/ 4633498 h 4991840"/>
              <a:gd name="connsiteX11" fmla="*/ 2077191 w 7614670"/>
              <a:gd name="connsiteY11" fmla="*/ 3001517 h 4991840"/>
              <a:gd name="connsiteX12" fmla="*/ 2079180 w 7614670"/>
              <a:gd name="connsiteY12" fmla="*/ 2877828 h 4991840"/>
              <a:gd name="connsiteX13" fmla="*/ 1360963 w 7614670"/>
              <a:gd name="connsiteY13" fmla="*/ 985718 h 4991840"/>
              <a:gd name="connsiteX0" fmla="*/ 1358707 w 7612414"/>
              <a:gd name="connsiteY0" fmla="*/ 985718 h 4991840"/>
              <a:gd name="connsiteX1" fmla="*/ 3075314 w 7612414"/>
              <a:gd name="connsiteY1" fmla="*/ 1430562 h 4991840"/>
              <a:gd name="connsiteX2" fmla="*/ 4597674 w 7612414"/>
              <a:gd name="connsiteY2" fmla="*/ 0 h 4991840"/>
              <a:gd name="connsiteX3" fmla="*/ 4691668 w 7612414"/>
              <a:gd name="connsiteY3" fmla="*/ 27667 h 4991840"/>
              <a:gd name="connsiteX4" fmla="*/ 4953865 w 7612414"/>
              <a:gd name="connsiteY4" fmla="*/ 1691614 h 4991840"/>
              <a:gd name="connsiteX5" fmla="*/ 6698215 w 7612414"/>
              <a:gd name="connsiteY5" fmla="*/ 1497084 h 4991840"/>
              <a:gd name="connsiteX6" fmla="*/ 5529258 w 7612414"/>
              <a:gd name="connsiteY6" fmla="*/ 3290746 h 4991840"/>
              <a:gd name="connsiteX7" fmla="*/ 7612414 w 7612414"/>
              <a:gd name="connsiteY7" fmla="*/ 4991840 h 4991840"/>
              <a:gd name="connsiteX8" fmla="*/ 200003 w 7612414"/>
              <a:gd name="connsiteY8" fmla="*/ 4988082 h 4991840"/>
              <a:gd name="connsiteX9" fmla="*/ 9092 w 7612414"/>
              <a:gd name="connsiteY9" fmla="*/ 4701503 h 4991840"/>
              <a:gd name="connsiteX10" fmla="*/ 1249 w 7612414"/>
              <a:gd name="connsiteY10" fmla="*/ 4633498 h 4991840"/>
              <a:gd name="connsiteX11" fmla="*/ 2074935 w 7612414"/>
              <a:gd name="connsiteY11" fmla="*/ 3001517 h 4991840"/>
              <a:gd name="connsiteX12" fmla="*/ 2076924 w 7612414"/>
              <a:gd name="connsiteY12" fmla="*/ 2877828 h 4991840"/>
              <a:gd name="connsiteX13" fmla="*/ 1358707 w 7612414"/>
              <a:gd name="connsiteY13" fmla="*/ 985718 h 4991840"/>
              <a:gd name="connsiteX0" fmla="*/ 1358707 w 7612414"/>
              <a:gd name="connsiteY0" fmla="*/ 985718 h 4991840"/>
              <a:gd name="connsiteX1" fmla="*/ 3075314 w 7612414"/>
              <a:gd name="connsiteY1" fmla="*/ 1430562 h 4991840"/>
              <a:gd name="connsiteX2" fmla="*/ 4597674 w 7612414"/>
              <a:gd name="connsiteY2" fmla="*/ 0 h 4991840"/>
              <a:gd name="connsiteX3" fmla="*/ 4691668 w 7612414"/>
              <a:gd name="connsiteY3" fmla="*/ 27667 h 4991840"/>
              <a:gd name="connsiteX4" fmla="*/ 4953865 w 7612414"/>
              <a:gd name="connsiteY4" fmla="*/ 1691614 h 4991840"/>
              <a:gd name="connsiteX5" fmla="*/ 6698215 w 7612414"/>
              <a:gd name="connsiteY5" fmla="*/ 1497084 h 4991840"/>
              <a:gd name="connsiteX6" fmla="*/ 5529258 w 7612414"/>
              <a:gd name="connsiteY6" fmla="*/ 3290746 h 4991840"/>
              <a:gd name="connsiteX7" fmla="*/ 7612414 w 7612414"/>
              <a:gd name="connsiteY7" fmla="*/ 4991840 h 4991840"/>
              <a:gd name="connsiteX8" fmla="*/ 200003 w 7612414"/>
              <a:gd name="connsiteY8" fmla="*/ 4988082 h 4991840"/>
              <a:gd name="connsiteX9" fmla="*/ 9092 w 7612414"/>
              <a:gd name="connsiteY9" fmla="*/ 4701503 h 4991840"/>
              <a:gd name="connsiteX10" fmla="*/ 1249 w 7612414"/>
              <a:gd name="connsiteY10" fmla="*/ 4633498 h 4991840"/>
              <a:gd name="connsiteX11" fmla="*/ 2074935 w 7612414"/>
              <a:gd name="connsiteY11" fmla="*/ 3001517 h 4991840"/>
              <a:gd name="connsiteX12" fmla="*/ 2076924 w 7612414"/>
              <a:gd name="connsiteY12" fmla="*/ 2877828 h 4991840"/>
              <a:gd name="connsiteX13" fmla="*/ 1358707 w 7612414"/>
              <a:gd name="connsiteY13" fmla="*/ 985718 h 4991840"/>
              <a:gd name="connsiteX0" fmla="*/ 1358707 w 7612414"/>
              <a:gd name="connsiteY0" fmla="*/ 986213 h 4992335"/>
              <a:gd name="connsiteX1" fmla="*/ 3075314 w 7612414"/>
              <a:gd name="connsiteY1" fmla="*/ 1431057 h 4992335"/>
              <a:gd name="connsiteX2" fmla="*/ 4597674 w 7612414"/>
              <a:gd name="connsiteY2" fmla="*/ 495 h 4992335"/>
              <a:gd name="connsiteX3" fmla="*/ 4691668 w 7612414"/>
              <a:gd name="connsiteY3" fmla="*/ 28162 h 4992335"/>
              <a:gd name="connsiteX4" fmla="*/ 4953865 w 7612414"/>
              <a:gd name="connsiteY4" fmla="*/ 1692109 h 4992335"/>
              <a:gd name="connsiteX5" fmla="*/ 6698215 w 7612414"/>
              <a:gd name="connsiteY5" fmla="*/ 1497579 h 4992335"/>
              <a:gd name="connsiteX6" fmla="*/ 5529258 w 7612414"/>
              <a:gd name="connsiteY6" fmla="*/ 3291241 h 4992335"/>
              <a:gd name="connsiteX7" fmla="*/ 7612414 w 7612414"/>
              <a:gd name="connsiteY7" fmla="*/ 4992335 h 4992335"/>
              <a:gd name="connsiteX8" fmla="*/ 200003 w 7612414"/>
              <a:gd name="connsiteY8" fmla="*/ 4988577 h 4992335"/>
              <a:gd name="connsiteX9" fmla="*/ 9092 w 7612414"/>
              <a:gd name="connsiteY9" fmla="*/ 4701998 h 4992335"/>
              <a:gd name="connsiteX10" fmla="*/ 1249 w 7612414"/>
              <a:gd name="connsiteY10" fmla="*/ 4633993 h 4992335"/>
              <a:gd name="connsiteX11" fmla="*/ 2074935 w 7612414"/>
              <a:gd name="connsiteY11" fmla="*/ 3002012 h 4992335"/>
              <a:gd name="connsiteX12" fmla="*/ 2076924 w 7612414"/>
              <a:gd name="connsiteY12" fmla="*/ 2878323 h 4992335"/>
              <a:gd name="connsiteX13" fmla="*/ 1358707 w 7612414"/>
              <a:gd name="connsiteY13" fmla="*/ 986213 h 4992335"/>
              <a:gd name="connsiteX0" fmla="*/ 1358707 w 7612414"/>
              <a:gd name="connsiteY0" fmla="*/ 987677 h 4993799"/>
              <a:gd name="connsiteX1" fmla="*/ 3075314 w 7612414"/>
              <a:gd name="connsiteY1" fmla="*/ 1432521 h 4993799"/>
              <a:gd name="connsiteX2" fmla="*/ 4597674 w 7612414"/>
              <a:gd name="connsiteY2" fmla="*/ 1959 h 4993799"/>
              <a:gd name="connsiteX3" fmla="*/ 4691668 w 7612414"/>
              <a:gd name="connsiteY3" fmla="*/ 29626 h 4993799"/>
              <a:gd name="connsiteX4" fmla="*/ 4953865 w 7612414"/>
              <a:gd name="connsiteY4" fmla="*/ 1693573 h 4993799"/>
              <a:gd name="connsiteX5" fmla="*/ 6698215 w 7612414"/>
              <a:gd name="connsiteY5" fmla="*/ 1499043 h 4993799"/>
              <a:gd name="connsiteX6" fmla="*/ 5529258 w 7612414"/>
              <a:gd name="connsiteY6" fmla="*/ 3292705 h 4993799"/>
              <a:gd name="connsiteX7" fmla="*/ 7612414 w 7612414"/>
              <a:gd name="connsiteY7" fmla="*/ 4993799 h 4993799"/>
              <a:gd name="connsiteX8" fmla="*/ 200003 w 7612414"/>
              <a:gd name="connsiteY8" fmla="*/ 4990041 h 4993799"/>
              <a:gd name="connsiteX9" fmla="*/ 9092 w 7612414"/>
              <a:gd name="connsiteY9" fmla="*/ 4703462 h 4993799"/>
              <a:gd name="connsiteX10" fmla="*/ 1249 w 7612414"/>
              <a:gd name="connsiteY10" fmla="*/ 4635457 h 4993799"/>
              <a:gd name="connsiteX11" fmla="*/ 2074935 w 7612414"/>
              <a:gd name="connsiteY11" fmla="*/ 3003476 h 4993799"/>
              <a:gd name="connsiteX12" fmla="*/ 2076924 w 7612414"/>
              <a:gd name="connsiteY12" fmla="*/ 2879787 h 4993799"/>
              <a:gd name="connsiteX13" fmla="*/ 1358707 w 7612414"/>
              <a:gd name="connsiteY13"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8707 w 7612414"/>
              <a:gd name="connsiteY0" fmla="*/ 987677 h 4993799"/>
              <a:gd name="connsiteX1" fmla="*/ 1483110 w 7612414"/>
              <a:gd name="connsiteY1" fmla="*/ 890948 h 4993799"/>
              <a:gd name="connsiteX2" fmla="*/ 3075314 w 7612414"/>
              <a:gd name="connsiteY2" fmla="*/ 1432521 h 4993799"/>
              <a:gd name="connsiteX3" fmla="*/ 4597674 w 7612414"/>
              <a:gd name="connsiteY3" fmla="*/ 1959 h 4993799"/>
              <a:gd name="connsiteX4" fmla="*/ 4691668 w 7612414"/>
              <a:gd name="connsiteY4" fmla="*/ 29626 h 4993799"/>
              <a:gd name="connsiteX5" fmla="*/ 4953865 w 7612414"/>
              <a:gd name="connsiteY5" fmla="*/ 1693573 h 4993799"/>
              <a:gd name="connsiteX6" fmla="*/ 6698215 w 7612414"/>
              <a:gd name="connsiteY6" fmla="*/ 1499043 h 4993799"/>
              <a:gd name="connsiteX7" fmla="*/ 5529258 w 7612414"/>
              <a:gd name="connsiteY7" fmla="*/ 3292705 h 4993799"/>
              <a:gd name="connsiteX8" fmla="*/ 7612414 w 7612414"/>
              <a:gd name="connsiteY8" fmla="*/ 4993799 h 4993799"/>
              <a:gd name="connsiteX9" fmla="*/ 200003 w 7612414"/>
              <a:gd name="connsiteY9" fmla="*/ 4990041 h 4993799"/>
              <a:gd name="connsiteX10" fmla="*/ 9092 w 7612414"/>
              <a:gd name="connsiteY10" fmla="*/ 4703462 h 4993799"/>
              <a:gd name="connsiteX11" fmla="*/ 1249 w 7612414"/>
              <a:gd name="connsiteY11" fmla="*/ 4635457 h 4993799"/>
              <a:gd name="connsiteX12" fmla="*/ 2074935 w 7612414"/>
              <a:gd name="connsiteY12" fmla="*/ 3003476 h 4993799"/>
              <a:gd name="connsiteX13" fmla="*/ 2076924 w 7612414"/>
              <a:gd name="connsiteY13" fmla="*/ 2879787 h 4993799"/>
              <a:gd name="connsiteX14" fmla="*/ 1358707 w 7612414"/>
              <a:gd name="connsiteY14" fmla="*/ 987677 h 4993799"/>
              <a:gd name="connsiteX0" fmla="*/ 1357635 w 7611342"/>
              <a:gd name="connsiteY0" fmla="*/ 987677 h 4993799"/>
              <a:gd name="connsiteX1" fmla="*/ 1482038 w 7611342"/>
              <a:gd name="connsiteY1" fmla="*/ 890948 h 4993799"/>
              <a:gd name="connsiteX2" fmla="*/ 3074242 w 7611342"/>
              <a:gd name="connsiteY2" fmla="*/ 1432521 h 4993799"/>
              <a:gd name="connsiteX3" fmla="*/ 4596602 w 7611342"/>
              <a:gd name="connsiteY3" fmla="*/ 1959 h 4993799"/>
              <a:gd name="connsiteX4" fmla="*/ 4690596 w 7611342"/>
              <a:gd name="connsiteY4" fmla="*/ 29626 h 4993799"/>
              <a:gd name="connsiteX5" fmla="*/ 4952793 w 7611342"/>
              <a:gd name="connsiteY5" fmla="*/ 1693573 h 4993799"/>
              <a:gd name="connsiteX6" fmla="*/ 6697143 w 7611342"/>
              <a:gd name="connsiteY6" fmla="*/ 1499043 h 4993799"/>
              <a:gd name="connsiteX7" fmla="*/ 5528186 w 7611342"/>
              <a:gd name="connsiteY7" fmla="*/ 3292705 h 4993799"/>
              <a:gd name="connsiteX8" fmla="*/ 7611342 w 7611342"/>
              <a:gd name="connsiteY8" fmla="*/ 4993799 h 4993799"/>
              <a:gd name="connsiteX9" fmla="*/ 198931 w 7611342"/>
              <a:gd name="connsiteY9" fmla="*/ 4990041 h 4993799"/>
              <a:gd name="connsiteX10" fmla="*/ 8020 w 7611342"/>
              <a:gd name="connsiteY10" fmla="*/ 4703462 h 4993799"/>
              <a:gd name="connsiteX11" fmla="*/ 177 w 7611342"/>
              <a:gd name="connsiteY11" fmla="*/ 4635457 h 4993799"/>
              <a:gd name="connsiteX12" fmla="*/ 2073863 w 7611342"/>
              <a:gd name="connsiteY12" fmla="*/ 3003476 h 4993799"/>
              <a:gd name="connsiteX13" fmla="*/ 2075852 w 7611342"/>
              <a:gd name="connsiteY13" fmla="*/ 2879787 h 4993799"/>
              <a:gd name="connsiteX14" fmla="*/ 1357635 w 7611342"/>
              <a:gd name="connsiteY14" fmla="*/ 987677 h 4993799"/>
              <a:gd name="connsiteX0" fmla="*/ 1357635 w 7611342"/>
              <a:gd name="connsiteY0" fmla="*/ 987677 h 4993799"/>
              <a:gd name="connsiteX1" fmla="*/ 1482038 w 7611342"/>
              <a:gd name="connsiteY1" fmla="*/ 890948 h 4993799"/>
              <a:gd name="connsiteX2" fmla="*/ 3074242 w 7611342"/>
              <a:gd name="connsiteY2" fmla="*/ 1432521 h 4993799"/>
              <a:gd name="connsiteX3" fmla="*/ 4596602 w 7611342"/>
              <a:gd name="connsiteY3" fmla="*/ 1959 h 4993799"/>
              <a:gd name="connsiteX4" fmla="*/ 4690596 w 7611342"/>
              <a:gd name="connsiteY4" fmla="*/ 29626 h 4993799"/>
              <a:gd name="connsiteX5" fmla="*/ 4952793 w 7611342"/>
              <a:gd name="connsiteY5" fmla="*/ 1693573 h 4993799"/>
              <a:gd name="connsiteX6" fmla="*/ 6697143 w 7611342"/>
              <a:gd name="connsiteY6" fmla="*/ 1499043 h 4993799"/>
              <a:gd name="connsiteX7" fmla="*/ 5528186 w 7611342"/>
              <a:gd name="connsiteY7" fmla="*/ 3292705 h 4993799"/>
              <a:gd name="connsiteX8" fmla="*/ 7611342 w 7611342"/>
              <a:gd name="connsiteY8" fmla="*/ 4993799 h 4993799"/>
              <a:gd name="connsiteX9" fmla="*/ 198931 w 7611342"/>
              <a:gd name="connsiteY9" fmla="*/ 4990041 h 4993799"/>
              <a:gd name="connsiteX10" fmla="*/ 8020 w 7611342"/>
              <a:gd name="connsiteY10" fmla="*/ 4703462 h 4993799"/>
              <a:gd name="connsiteX11" fmla="*/ 177 w 7611342"/>
              <a:gd name="connsiteY11" fmla="*/ 4635457 h 4993799"/>
              <a:gd name="connsiteX12" fmla="*/ 2073863 w 7611342"/>
              <a:gd name="connsiteY12" fmla="*/ 3003476 h 4993799"/>
              <a:gd name="connsiteX13" fmla="*/ 2075852 w 7611342"/>
              <a:gd name="connsiteY13" fmla="*/ 2879787 h 4993799"/>
              <a:gd name="connsiteX14" fmla="*/ 1357635 w 7611342"/>
              <a:gd name="connsiteY14" fmla="*/ 987677 h 4993799"/>
              <a:gd name="connsiteX0" fmla="*/ 1357458 w 7611165"/>
              <a:gd name="connsiteY0" fmla="*/ 987677 h 4993799"/>
              <a:gd name="connsiteX1" fmla="*/ 1481861 w 7611165"/>
              <a:gd name="connsiteY1" fmla="*/ 890948 h 4993799"/>
              <a:gd name="connsiteX2" fmla="*/ 3074065 w 7611165"/>
              <a:gd name="connsiteY2" fmla="*/ 1432521 h 4993799"/>
              <a:gd name="connsiteX3" fmla="*/ 4596425 w 7611165"/>
              <a:gd name="connsiteY3" fmla="*/ 1959 h 4993799"/>
              <a:gd name="connsiteX4" fmla="*/ 4690419 w 7611165"/>
              <a:gd name="connsiteY4" fmla="*/ 29626 h 4993799"/>
              <a:gd name="connsiteX5" fmla="*/ 4952616 w 7611165"/>
              <a:gd name="connsiteY5" fmla="*/ 1693573 h 4993799"/>
              <a:gd name="connsiteX6" fmla="*/ 6696966 w 7611165"/>
              <a:gd name="connsiteY6" fmla="*/ 1499043 h 4993799"/>
              <a:gd name="connsiteX7" fmla="*/ 5528009 w 7611165"/>
              <a:gd name="connsiteY7" fmla="*/ 3292705 h 4993799"/>
              <a:gd name="connsiteX8" fmla="*/ 7611165 w 7611165"/>
              <a:gd name="connsiteY8" fmla="*/ 4993799 h 4993799"/>
              <a:gd name="connsiteX9" fmla="*/ 198754 w 7611165"/>
              <a:gd name="connsiteY9" fmla="*/ 4990041 h 4993799"/>
              <a:gd name="connsiteX10" fmla="*/ 7843 w 7611165"/>
              <a:gd name="connsiteY10" fmla="*/ 4703462 h 4993799"/>
              <a:gd name="connsiteX11" fmla="*/ 0 w 7611165"/>
              <a:gd name="connsiteY11" fmla="*/ 4635457 h 4993799"/>
              <a:gd name="connsiteX12" fmla="*/ 2073686 w 7611165"/>
              <a:gd name="connsiteY12" fmla="*/ 3003476 h 4993799"/>
              <a:gd name="connsiteX13" fmla="*/ 2075675 w 7611165"/>
              <a:gd name="connsiteY13" fmla="*/ 2879787 h 4993799"/>
              <a:gd name="connsiteX14" fmla="*/ 1357458 w 7611165"/>
              <a:gd name="connsiteY14" fmla="*/ 987677 h 4993799"/>
              <a:gd name="connsiteX0" fmla="*/ 1357458 w 7611165"/>
              <a:gd name="connsiteY0" fmla="*/ 987677 h 4993799"/>
              <a:gd name="connsiteX1" fmla="*/ 1481861 w 7611165"/>
              <a:gd name="connsiteY1" fmla="*/ 890948 h 4993799"/>
              <a:gd name="connsiteX2" fmla="*/ 3074065 w 7611165"/>
              <a:gd name="connsiteY2" fmla="*/ 1432521 h 4993799"/>
              <a:gd name="connsiteX3" fmla="*/ 4596425 w 7611165"/>
              <a:gd name="connsiteY3" fmla="*/ 1959 h 4993799"/>
              <a:gd name="connsiteX4" fmla="*/ 4690419 w 7611165"/>
              <a:gd name="connsiteY4" fmla="*/ 29626 h 4993799"/>
              <a:gd name="connsiteX5" fmla="*/ 4952616 w 7611165"/>
              <a:gd name="connsiteY5" fmla="*/ 1693573 h 4993799"/>
              <a:gd name="connsiteX6" fmla="*/ 6696966 w 7611165"/>
              <a:gd name="connsiteY6" fmla="*/ 1499043 h 4993799"/>
              <a:gd name="connsiteX7" fmla="*/ 5528009 w 7611165"/>
              <a:gd name="connsiteY7" fmla="*/ 3292705 h 4993799"/>
              <a:gd name="connsiteX8" fmla="*/ 7611165 w 7611165"/>
              <a:gd name="connsiteY8" fmla="*/ 4993799 h 4993799"/>
              <a:gd name="connsiteX9" fmla="*/ 198754 w 7611165"/>
              <a:gd name="connsiteY9" fmla="*/ 4990041 h 4993799"/>
              <a:gd name="connsiteX10" fmla="*/ 7843 w 7611165"/>
              <a:gd name="connsiteY10" fmla="*/ 4703462 h 4993799"/>
              <a:gd name="connsiteX11" fmla="*/ 0 w 7611165"/>
              <a:gd name="connsiteY11" fmla="*/ 4635457 h 4993799"/>
              <a:gd name="connsiteX12" fmla="*/ 2073686 w 7611165"/>
              <a:gd name="connsiteY12" fmla="*/ 3003476 h 4993799"/>
              <a:gd name="connsiteX13" fmla="*/ 2075675 w 7611165"/>
              <a:gd name="connsiteY13" fmla="*/ 2879787 h 4993799"/>
              <a:gd name="connsiteX14" fmla="*/ 1357458 w 7611165"/>
              <a:gd name="connsiteY14" fmla="*/ 987677 h 4993799"/>
              <a:gd name="connsiteX0" fmla="*/ 1357458 w 7611165"/>
              <a:gd name="connsiteY0" fmla="*/ 987677 h 4993799"/>
              <a:gd name="connsiteX1" fmla="*/ 1481861 w 7611165"/>
              <a:gd name="connsiteY1" fmla="*/ 890948 h 4993799"/>
              <a:gd name="connsiteX2" fmla="*/ 3074065 w 7611165"/>
              <a:gd name="connsiteY2" fmla="*/ 1432521 h 4993799"/>
              <a:gd name="connsiteX3" fmla="*/ 4596425 w 7611165"/>
              <a:gd name="connsiteY3" fmla="*/ 1959 h 4993799"/>
              <a:gd name="connsiteX4" fmla="*/ 4690419 w 7611165"/>
              <a:gd name="connsiteY4" fmla="*/ 29626 h 4993799"/>
              <a:gd name="connsiteX5" fmla="*/ 4952616 w 7611165"/>
              <a:gd name="connsiteY5" fmla="*/ 1693573 h 4993799"/>
              <a:gd name="connsiteX6" fmla="*/ 6696966 w 7611165"/>
              <a:gd name="connsiteY6" fmla="*/ 1499043 h 4993799"/>
              <a:gd name="connsiteX7" fmla="*/ 5528009 w 7611165"/>
              <a:gd name="connsiteY7" fmla="*/ 3292705 h 4993799"/>
              <a:gd name="connsiteX8" fmla="*/ 7611165 w 7611165"/>
              <a:gd name="connsiteY8" fmla="*/ 4993799 h 4993799"/>
              <a:gd name="connsiteX9" fmla="*/ 198754 w 7611165"/>
              <a:gd name="connsiteY9" fmla="*/ 4990041 h 4993799"/>
              <a:gd name="connsiteX10" fmla="*/ 7843 w 7611165"/>
              <a:gd name="connsiteY10" fmla="*/ 4703462 h 4993799"/>
              <a:gd name="connsiteX11" fmla="*/ 0 w 7611165"/>
              <a:gd name="connsiteY11" fmla="*/ 4635457 h 4993799"/>
              <a:gd name="connsiteX12" fmla="*/ 2073686 w 7611165"/>
              <a:gd name="connsiteY12" fmla="*/ 3003476 h 4993799"/>
              <a:gd name="connsiteX13" fmla="*/ 2075675 w 7611165"/>
              <a:gd name="connsiteY13" fmla="*/ 2879787 h 4993799"/>
              <a:gd name="connsiteX14" fmla="*/ 1357458 w 7611165"/>
              <a:gd name="connsiteY14" fmla="*/ 987677 h 4993799"/>
              <a:gd name="connsiteX0" fmla="*/ 1357458 w 7611165"/>
              <a:gd name="connsiteY0" fmla="*/ 987677 h 4993799"/>
              <a:gd name="connsiteX1" fmla="*/ 1481861 w 7611165"/>
              <a:gd name="connsiteY1" fmla="*/ 890948 h 4993799"/>
              <a:gd name="connsiteX2" fmla="*/ 3074065 w 7611165"/>
              <a:gd name="connsiteY2" fmla="*/ 1432521 h 4993799"/>
              <a:gd name="connsiteX3" fmla="*/ 4596425 w 7611165"/>
              <a:gd name="connsiteY3" fmla="*/ 1959 h 4993799"/>
              <a:gd name="connsiteX4" fmla="*/ 4690419 w 7611165"/>
              <a:gd name="connsiteY4" fmla="*/ 29626 h 4993799"/>
              <a:gd name="connsiteX5" fmla="*/ 4952616 w 7611165"/>
              <a:gd name="connsiteY5" fmla="*/ 1693573 h 4993799"/>
              <a:gd name="connsiteX6" fmla="*/ 6696966 w 7611165"/>
              <a:gd name="connsiteY6" fmla="*/ 1499043 h 4993799"/>
              <a:gd name="connsiteX7" fmla="*/ 5528009 w 7611165"/>
              <a:gd name="connsiteY7" fmla="*/ 3292705 h 4993799"/>
              <a:gd name="connsiteX8" fmla="*/ 7611165 w 7611165"/>
              <a:gd name="connsiteY8" fmla="*/ 4993799 h 4993799"/>
              <a:gd name="connsiteX9" fmla="*/ 198754 w 7611165"/>
              <a:gd name="connsiteY9" fmla="*/ 4990041 h 4993799"/>
              <a:gd name="connsiteX10" fmla="*/ 7843 w 7611165"/>
              <a:gd name="connsiteY10" fmla="*/ 4703462 h 4993799"/>
              <a:gd name="connsiteX11" fmla="*/ 0 w 7611165"/>
              <a:gd name="connsiteY11" fmla="*/ 4635457 h 4993799"/>
              <a:gd name="connsiteX12" fmla="*/ 2073686 w 7611165"/>
              <a:gd name="connsiteY12" fmla="*/ 3003476 h 4993799"/>
              <a:gd name="connsiteX13" fmla="*/ 2075675 w 7611165"/>
              <a:gd name="connsiteY13" fmla="*/ 2879787 h 4993799"/>
              <a:gd name="connsiteX14" fmla="*/ 1357458 w 7611165"/>
              <a:gd name="connsiteY14" fmla="*/ 987677 h 4993799"/>
              <a:gd name="connsiteX0" fmla="*/ 1357458 w 7611165"/>
              <a:gd name="connsiteY0" fmla="*/ 987677 h 4993799"/>
              <a:gd name="connsiteX1" fmla="*/ 1481861 w 7611165"/>
              <a:gd name="connsiteY1" fmla="*/ 890948 h 4993799"/>
              <a:gd name="connsiteX2" fmla="*/ 3074065 w 7611165"/>
              <a:gd name="connsiteY2" fmla="*/ 1432521 h 4993799"/>
              <a:gd name="connsiteX3" fmla="*/ 4596425 w 7611165"/>
              <a:gd name="connsiteY3" fmla="*/ 1959 h 4993799"/>
              <a:gd name="connsiteX4" fmla="*/ 4690419 w 7611165"/>
              <a:gd name="connsiteY4" fmla="*/ 29626 h 4993799"/>
              <a:gd name="connsiteX5" fmla="*/ 4952616 w 7611165"/>
              <a:gd name="connsiteY5" fmla="*/ 1693573 h 4993799"/>
              <a:gd name="connsiteX6" fmla="*/ 6696966 w 7611165"/>
              <a:gd name="connsiteY6" fmla="*/ 1499043 h 4993799"/>
              <a:gd name="connsiteX7" fmla="*/ 5528009 w 7611165"/>
              <a:gd name="connsiteY7" fmla="*/ 3292705 h 4993799"/>
              <a:gd name="connsiteX8" fmla="*/ 7611165 w 7611165"/>
              <a:gd name="connsiteY8" fmla="*/ 4993799 h 4993799"/>
              <a:gd name="connsiteX9" fmla="*/ 198754 w 7611165"/>
              <a:gd name="connsiteY9" fmla="*/ 4990041 h 4993799"/>
              <a:gd name="connsiteX10" fmla="*/ 7843 w 7611165"/>
              <a:gd name="connsiteY10" fmla="*/ 4703462 h 4993799"/>
              <a:gd name="connsiteX11" fmla="*/ 0 w 7611165"/>
              <a:gd name="connsiteY11" fmla="*/ 4635457 h 4993799"/>
              <a:gd name="connsiteX12" fmla="*/ 2073686 w 7611165"/>
              <a:gd name="connsiteY12" fmla="*/ 3003476 h 4993799"/>
              <a:gd name="connsiteX13" fmla="*/ 2075675 w 7611165"/>
              <a:gd name="connsiteY13" fmla="*/ 2879787 h 4993799"/>
              <a:gd name="connsiteX14" fmla="*/ 1357458 w 7611165"/>
              <a:gd name="connsiteY14" fmla="*/ 987677 h 4993799"/>
              <a:gd name="connsiteX0" fmla="*/ 1357458 w 7611165"/>
              <a:gd name="connsiteY0" fmla="*/ 987677 h 4993799"/>
              <a:gd name="connsiteX1" fmla="*/ 1481861 w 7611165"/>
              <a:gd name="connsiteY1" fmla="*/ 890948 h 4993799"/>
              <a:gd name="connsiteX2" fmla="*/ 3074065 w 7611165"/>
              <a:gd name="connsiteY2" fmla="*/ 1432521 h 4993799"/>
              <a:gd name="connsiteX3" fmla="*/ 4596425 w 7611165"/>
              <a:gd name="connsiteY3" fmla="*/ 1959 h 4993799"/>
              <a:gd name="connsiteX4" fmla="*/ 4690419 w 7611165"/>
              <a:gd name="connsiteY4" fmla="*/ 29626 h 4993799"/>
              <a:gd name="connsiteX5" fmla="*/ 4952616 w 7611165"/>
              <a:gd name="connsiteY5" fmla="*/ 1693573 h 4993799"/>
              <a:gd name="connsiteX6" fmla="*/ 6696966 w 7611165"/>
              <a:gd name="connsiteY6" fmla="*/ 1499043 h 4993799"/>
              <a:gd name="connsiteX7" fmla="*/ 5528009 w 7611165"/>
              <a:gd name="connsiteY7" fmla="*/ 3292705 h 4993799"/>
              <a:gd name="connsiteX8" fmla="*/ 7611165 w 7611165"/>
              <a:gd name="connsiteY8" fmla="*/ 4993799 h 4993799"/>
              <a:gd name="connsiteX9" fmla="*/ 198754 w 7611165"/>
              <a:gd name="connsiteY9" fmla="*/ 4990041 h 4993799"/>
              <a:gd name="connsiteX10" fmla="*/ 7843 w 7611165"/>
              <a:gd name="connsiteY10" fmla="*/ 4703462 h 4993799"/>
              <a:gd name="connsiteX11" fmla="*/ 0 w 7611165"/>
              <a:gd name="connsiteY11" fmla="*/ 4635457 h 4993799"/>
              <a:gd name="connsiteX12" fmla="*/ 2073686 w 7611165"/>
              <a:gd name="connsiteY12" fmla="*/ 3003476 h 4993799"/>
              <a:gd name="connsiteX13" fmla="*/ 2075675 w 7611165"/>
              <a:gd name="connsiteY13" fmla="*/ 2879787 h 4993799"/>
              <a:gd name="connsiteX14" fmla="*/ 1357458 w 7611165"/>
              <a:gd name="connsiteY14" fmla="*/ 987677 h 4993799"/>
              <a:gd name="connsiteX0" fmla="*/ 1357458 w 8287158"/>
              <a:gd name="connsiteY0" fmla="*/ 987677 h 4993799"/>
              <a:gd name="connsiteX1" fmla="*/ 1481861 w 8287158"/>
              <a:gd name="connsiteY1" fmla="*/ 890948 h 4993799"/>
              <a:gd name="connsiteX2" fmla="*/ 3074065 w 8287158"/>
              <a:gd name="connsiteY2" fmla="*/ 1432521 h 4993799"/>
              <a:gd name="connsiteX3" fmla="*/ 4596425 w 8287158"/>
              <a:gd name="connsiteY3" fmla="*/ 1959 h 4993799"/>
              <a:gd name="connsiteX4" fmla="*/ 4690419 w 8287158"/>
              <a:gd name="connsiteY4" fmla="*/ 29626 h 4993799"/>
              <a:gd name="connsiteX5" fmla="*/ 4952616 w 8287158"/>
              <a:gd name="connsiteY5" fmla="*/ 1693573 h 4993799"/>
              <a:gd name="connsiteX6" fmla="*/ 6696966 w 8287158"/>
              <a:gd name="connsiteY6" fmla="*/ 1499043 h 4993799"/>
              <a:gd name="connsiteX7" fmla="*/ 5528009 w 8287158"/>
              <a:gd name="connsiteY7" fmla="*/ 3292705 h 4993799"/>
              <a:gd name="connsiteX8" fmla="*/ 8287158 w 8287158"/>
              <a:gd name="connsiteY8" fmla="*/ 4993799 h 4993799"/>
              <a:gd name="connsiteX9" fmla="*/ 198754 w 8287158"/>
              <a:gd name="connsiteY9" fmla="*/ 4990041 h 4993799"/>
              <a:gd name="connsiteX10" fmla="*/ 7843 w 8287158"/>
              <a:gd name="connsiteY10" fmla="*/ 4703462 h 4993799"/>
              <a:gd name="connsiteX11" fmla="*/ 0 w 8287158"/>
              <a:gd name="connsiteY11" fmla="*/ 4635457 h 4993799"/>
              <a:gd name="connsiteX12" fmla="*/ 2073686 w 8287158"/>
              <a:gd name="connsiteY12" fmla="*/ 3003476 h 4993799"/>
              <a:gd name="connsiteX13" fmla="*/ 2075675 w 8287158"/>
              <a:gd name="connsiteY13" fmla="*/ 2879787 h 4993799"/>
              <a:gd name="connsiteX14" fmla="*/ 1357458 w 8287158"/>
              <a:gd name="connsiteY14" fmla="*/ 987677 h 4993799"/>
              <a:gd name="connsiteX0" fmla="*/ 1367589 w 8297289"/>
              <a:gd name="connsiteY0" fmla="*/ 987677 h 4993799"/>
              <a:gd name="connsiteX1" fmla="*/ 1491992 w 8297289"/>
              <a:gd name="connsiteY1" fmla="*/ 890948 h 4993799"/>
              <a:gd name="connsiteX2" fmla="*/ 3084196 w 8297289"/>
              <a:gd name="connsiteY2" fmla="*/ 1432521 h 4993799"/>
              <a:gd name="connsiteX3" fmla="*/ 4606556 w 8297289"/>
              <a:gd name="connsiteY3" fmla="*/ 1959 h 4993799"/>
              <a:gd name="connsiteX4" fmla="*/ 4700550 w 8297289"/>
              <a:gd name="connsiteY4" fmla="*/ 29626 h 4993799"/>
              <a:gd name="connsiteX5" fmla="*/ 4962747 w 8297289"/>
              <a:gd name="connsiteY5" fmla="*/ 1693573 h 4993799"/>
              <a:gd name="connsiteX6" fmla="*/ 6707097 w 8297289"/>
              <a:gd name="connsiteY6" fmla="*/ 1499043 h 4993799"/>
              <a:gd name="connsiteX7" fmla="*/ 5538140 w 8297289"/>
              <a:gd name="connsiteY7" fmla="*/ 3292705 h 4993799"/>
              <a:gd name="connsiteX8" fmla="*/ 8297289 w 8297289"/>
              <a:gd name="connsiteY8" fmla="*/ 4993799 h 4993799"/>
              <a:gd name="connsiteX9" fmla="*/ 39887 w 8297289"/>
              <a:gd name="connsiteY9" fmla="*/ 4980987 h 4993799"/>
              <a:gd name="connsiteX10" fmla="*/ 17974 w 8297289"/>
              <a:gd name="connsiteY10" fmla="*/ 4703462 h 4993799"/>
              <a:gd name="connsiteX11" fmla="*/ 10131 w 8297289"/>
              <a:gd name="connsiteY11" fmla="*/ 4635457 h 4993799"/>
              <a:gd name="connsiteX12" fmla="*/ 2083817 w 8297289"/>
              <a:gd name="connsiteY12" fmla="*/ 3003476 h 4993799"/>
              <a:gd name="connsiteX13" fmla="*/ 2085806 w 8297289"/>
              <a:gd name="connsiteY13" fmla="*/ 2879787 h 4993799"/>
              <a:gd name="connsiteX14" fmla="*/ 1367589 w 8297289"/>
              <a:gd name="connsiteY14" fmla="*/ 987677 h 4993799"/>
              <a:gd name="connsiteX0" fmla="*/ 1367589 w 8297289"/>
              <a:gd name="connsiteY0" fmla="*/ 987677 h 4993799"/>
              <a:gd name="connsiteX1" fmla="*/ 1491992 w 8297289"/>
              <a:gd name="connsiteY1" fmla="*/ 890948 h 4993799"/>
              <a:gd name="connsiteX2" fmla="*/ 3084196 w 8297289"/>
              <a:gd name="connsiteY2" fmla="*/ 1432521 h 4993799"/>
              <a:gd name="connsiteX3" fmla="*/ 4606556 w 8297289"/>
              <a:gd name="connsiteY3" fmla="*/ 1959 h 4993799"/>
              <a:gd name="connsiteX4" fmla="*/ 4700550 w 8297289"/>
              <a:gd name="connsiteY4" fmla="*/ 29626 h 4993799"/>
              <a:gd name="connsiteX5" fmla="*/ 4962747 w 8297289"/>
              <a:gd name="connsiteY5" fmla="*/ 1693573 h 4993799"/>
              <a:gd name="connsiteX6" fmla="*/ 6707097 w 8297289"/>
              <a:gd name="connsiteY6" fmla="*/ 1499043 h 4993799"/>
              <a:gd name="connsiteX7" fmla="*/ 5755424 w 8297289"/>
              <a:gd name="connsiteY7" fmla="*/ 3455668 h 4993799"/>
              <a:gd name="connsiteX8" fmla="*/ 8297289 w 8297289"/>
              <a:gd name="connsiteY8" fmla="*/ 4993799 h 4993799"/>
              <a:gd name="connsiteX9" fmla="*/ 39887 w 8297289"/>
              <a:gd name="connsiteY9" fmla="*/ 4980987 h 4993799"/>
              <a:gd name="connsiteX10" fmla="*/ 17974 w 8297289"/>
              <a:gd name="connsiteY10" fmla="*/ 4703462 h 4993799"/>
              <a:gd name="connsiteX11" fmla="*/ 10131 w 8297289"/>
              <a:gd name="connsiteY11" fmla="*/ 4635457 h 4993799"/>
              <a:gd name="connsiteX12" fmla="*/ 2083817 w 8297289"/>
              <a:gd name="connsiteY12" fmla="*/ 3003476 h 4993799"/>
              <a:gd name="connsiteX13" fmla="*/ 2085806 w 8297289"/>
              <a:gd name="connsiteY13" fmla="*/ 2879787 h 4993799"/>
              <a:gd name="connsiteX14" fmla="*/ 1367589 w 8297289"/>
              <a:gd name="connsiteY14" fmla="*/ 987677 h 4993799"/>
              <a:gd name="connsiteX0" fmla="*/ 1367589 w 8297289"/>
              <a:gd name="connsiteY0" fmla="*/ 987677 h 4993799"/>
              <a:gd name="connsiteX1" fmla="*/ 1491992 w 8297289"/>
              <a:gd name="connsiteY1" fmla="*/ 890948 h 4993799"/>
              <a:gd name="connsiteX2" fmla="*/ 3084196 w 8297289"/>
              <a:gd name="connsiteY2" fmla="*/ 1432521 h 4993799"/>
              <a:gd name="connsiteX3" fmla="*/ 4606556 w 8297289"/>
              <a:gd name="connsiteY3" fmla="*/ 1959 h 4993799"/>
              <a:gd name="connsiteX4" fmla="*/ 4700550 w 8297289"/>
              <a:gd name="connsiteY4" fmla="*/ 29626 h 4993799"/>
              <a:gd name="connsiteX5" fmla="*/ 4962747 w 8297289"/>
              <a:gd name="connsiteY5" fmla="*/ 1693573 h 4993799"/>
              <a:gd name="connsiteX6" fmla="*/ 7419302 w 8297289"/>
              <a:gd name="connsiteY6" fmla="*/ 1996984 h 4993799"/>
              <a:gd name="connsiteX7" fmla="*/ 5755424 w 8297289"/>
              <a:gd name="connsiteY7" fmla="*/ 3455668 h 4993799"/>
              <a:gd name="connsiteX8" fmla="*/ 8297289 w 8297289"/>
              <a:gd name="connsiteY8" fmla="*/ 4993799 h 4993799"/>
              <a:gd name="connsiteX9" fmla="*/ 39887 w 8297289"/>
              <a:gd name="connsiteY9" fmla="*/ 4980987 h 4993799"/>
              <a:gd name="connsiteX10" fmla="*/ 17974 w 8297289"/>
              <a:gd name="connsiteY10" fmla="*/ 4703462 h 4993799"/>
              <a:gd name="connsiteX11" fmla="*/ 10131 w 8297289"/>
              <a:gd name="connsiteY11" fmla="*/ 4635457 h 4993799"/>
              <a:gd name="connsiteX12" fmla="*/ 2083817 w 8297289"/>
              <a:gd name="connsiteY12" fmla="*/ 3003476 h 4993799"/>
              <a:gd name="connsiteX13" fmla="*/ 2085806 w 8297289"/>
              <a:gd name="connsiteY13" fmla="*/ 2879787 h 4993799"/>
              <a:gd name="connsiteX14" fmla="*/ 1367589 w 8297289"/>
              <a:gd name="connsiteY14" fmla="*/ 987677 h 4993799"/>
              <a:gd name="connsiteX0" fmla="*/ 1367589 w 8297289"/>
              <a:gd name="connsiteY0" fmla="*/ 1114082 h 5120204"/>
              <a:gd name="connsiteX1" fmla="*/ 1491992 w 8297289"/>
              <a:gd name="connsiteY1" fmla="*/ 1017353 h 5120204"/>
              <a:gd name="connsiteX2" fmla="*/ 3084196 w 8297289"/>
              <a:gd name="connsiteY2" fmla="*/ 1558926 h 5120204"/>
              <a:gd name="connsiteX3" fmla="*/ 4606556 w 8297289"/>
              <a:gd name="connsiteY3" fmla="*/ 128364 h 5120204"/>
              <a:gd name="connsiteX4" fmla="*/ 4700550 w 8297289"/>
              <a:gd name="connsiteY4" fmla="*/ 156031 h 5120204"/>
              <a:gd name="connsiteX5" fmla="*/ 5071389 w 8297289"/>
              <a:gd name="connsiteY5" fmla="*/ 2154957 h 5120204"/>
              <a:gd name="connsiteX6" fmla="*/ 7419302 w 8297289"/>
              <a:gd name="connsiteY6" fmla="*/ 2123389 h 5120204"/>
              <a:gd name="connsiteX7" fmla="*/ 5755424 w 8297289"/>
              <a:gd name="connsiteY7" fmla="*/ 3582073 h 5120204"/>
              <a:gd name="connsiteX8" fmla="*/ 8297289 w 8297289"/>
              <a:gd name="connsiteY8" fmla="*/ 5120204 h 5120204"/>
              <a:gd name="connsiteX9" fmla="*/ 39887 w 8297289"/>
              <a:gd name="connsiteY9" fmla="*/ 5107392 h 5120204"/>
              <a:gd name="connsiteX10" fmla="*/ 17974 w 8297289"/>
              <a:gd name="connsiteY10" fmla="*/ 4829867 h 5120204"/>
              <a:gd name="connsiteX11" fmla="*/ 10131 w 8297289"/>
              <a:gd name="connsiteY11" fmla="*/ 4761862 h 5120204"/>
              <a:gd name="connsiteX12" fmla="*/ 2083817 w 8297289"/>
              <a:gd name="connsiteY12" fmla="*/ 3129881 h 5120204"/>
              <a:gd name="connsiteX13" fmla="*/ 2085806 w 8297289"/>
              <a:gd name="connsiteY13" fmla="*/ 3006192 h 5120204"/>
              <a:gd name="connsiteX14" fmla="*/ 1367589 w 8297289"/>
              <a:gd name="connsiteY14" fmla="*/ 1114082 h 5120204"/>
              <a:gd name="connsiteX0" fmla="*/ 1367589 w 8297289"/>
              <a:gd name="connsiteY0" fmla="*/ 987678 h 4993800"/>
              <a:gd name="connsiteX1" fmla="*/ 1491992 w 8297289"/>
              <a:gd name="connsiteY1" fmla="*/ 890949 h 4993800"/>
              <a:gd name="connsiteX2" fmla="*/ 3084196 w 8297289"/>
              <a:gd name="connsiteY2" fmla="*/ 1432522 h 4993800"/>
              <a:gd name="connsiteX3" fmla="*/ 4606556 w 8297289"/>
              <a:gd name="connsiteY3" fmla="*/ 1960 h 4993800"/>
              <a:gd name="connsiteX4" fmla="*/ 4917833 w 8297289"/>
              <a:gd name="connsiteY4" fmla="*/ 609049 h 4993800"/>
              <a:gd name="connsiteX5" fmla="*/ 5071389 w 8297289"/>
              <a:gd name="connsiteY5" fmla="*/ 2028553 h 4993800"/>
              <a:gd name="connsiteX6" fmla="*/ 7419302 w 8297289"/>
              <a:gd name="connsiteY6" fmla="*/ 1996985 h 4993800"/>
              <a:gd name="connsiteX7" fmla="*/ 5755424 w 8297289"/>
              <a:gd name="connsiteY7" fmla="*/ 3455669 h 4993800"/>
              <a:gd name="connsiteX8" fmla="*/ 8297289 w 8297289"/>
              <a:gd name="connsiteY8" fmla="*/ 4993800 h 4993800"/>
              <a:gd name="connsiteX9" fmla="*/ 39887 w 8297289"/>
              <a:gd name="connsiteY9" fmla="*/ 4980988 h 4993800"/>
              <a:gd name="connsiteX10" fmla="*/ 17974 w 8297289"/>
              <a:gd name="connsiteY10" fmla="*/ 4703463 h 4993800"/>
              <a:gd name="connsiteX11" fmla="*/ 10131 w 8297289"/>
              <a:gd name="connsiteY11" fmla="*/ 4635458 h 4993800"/>
              <a:gd name="connsiteX12" fmla="*/ 2083817 w 8297289"/>
              <a:gd name="connsiteY12" fmla="*/ 3003477 h 4993800"/>
              <a:gd name="connsiteX13" fmla="*/ 2085806 w 8297289"/>
              <a:gd name="connsiteY13" fmla="*/ 2879788 h 4993800"/>
              <a:gd name="connsiteX14" fmla="*/ 1367589 w 8297289"/>
              <a:gd name="connsiteY14" fmla="*/ 987678 h 4993800"/>
              <a:gd name="connsiteX0" fmla="*/ 1367589 w 8297289"/>
              <a:gd name="connsiteY0" fmla="*/ 513877 h 4519999"/>
              <a:gd name="connsiteX1" fmla="*/ 1491992 w 8297289"/>
              <a:gd name="connsiteY1" fmla="*/ 417148 h 4519999"/>
              <a:gd name="connsiteX2" fmla="*/ 3084196 w 8297289"/>
              <a:gd name="connsiteY2" fmla="*/ 958721 h 4519999"/>
              <a:gd name="connsiteX3" fmla="*/ 4389272 w 8297289"/>
              <a:gd name="connsiteY3" fmla="*/ 53260 h 4519999"/>
              <a:gd name="connsiteX4" fmla="*/ 4917833 w 8297289"/>
              <a:gd name="connsiteY4" fmla="*/ 135248 h 4519999"/>
              <a:gd name="connsiteX5" fmla="*/ 5071389 w 8297289"/>
              <a:gd name="connsiteY5" fmla="*/ 1554752 h 4519999"/>
              <a:gd name="connsiteX6" fmla="*/ 7419302 w 8297289"/>
              <a:gd name="connsiteY6" fmla="*/ 1523184 h 4519999"/>
              <a:gd name="connsiteX7" fmla="*/ 5755424 w 8297289"/>
              <a:gd name="connsiteY7" fmla="*/ 2981868 h 4519999"/>
              <a:gd name="connsiteX8" fmla="*/ 8297289 w 8297289"/>
              <a:gd name="connsiteY8" fmla="*/ 4519999 h 4519999"/>
              <a:gd name="connsiteX9" fmla="*/ 39887 w 8297289"/>
              <a:gd name="connsiteY9" fmla="*/ 4507187 h 4519999"/>
              <a:gd name="connsiteX10" fmla="*/ 17974 w 8297289"/>
              <a:gd name="connsiteY10" fmla="*/ 4229662 h 4519999"/>
              <a:gd name="connsiteX11" fmla="*/ 10131 w 8297289"/>
              <a:gd name="connsiteY11" fmla="*/ 4161657 h 4519999"/>
              <a:gd name="connsiteX12" fmla="*/ 2083817 w 8297289"/>
              <a:gd name="connsiteY12" fmla="*/ 2529676 h 4519999"/>
              <a:gd name="connsiteX13" fmla="*/ 2085806 w 8297289"/>
              <a:gd name="connsiteY13" fmla="*/ 2405987 h 4519999"/>
              <a:gd name="connsiteX14" fmla="*/ 1367589 w 8297289"/>
              <a:gd name="connsiteY14" fmla="*/ 513877 h 4519999"/>
              <a:gd name="connsiteX0" fmla="*/ 1367589 w 8297289"/>
              <a:gd name="connsiteY0" fmla="*/ 513877 h 4519999"/>
              <a:gd name="connsiteX1" fmla="*/ 1491992 w 8297289"/>
              <a:gd name="connsiteY1" fmla="*/ 417148 h 4519999"/>
              <a:gd name="connsiteX2" fmla="*/ 2842769 w 8297289"/>
              <a:gd name="connsiteY2" fmla="*/ 1302753 h 4519999"/>
              <a:gd name="connsiteX3" fmla="*/ 4389272 w 8297289"/>
              <a:gd name="connsiteY3" fmla="*/ 53260 h 4519999"/>
              <a:gd name="connsiteX4" fmla="*/ 4917833 w 8297289"/>
              <a:gd name="connsiteY4" fmla="*/ 135248 h 4519999"/>
              <a:gd name="connsiteX5" fmla="*/ 5071389 w 8297289"/>
              <a:gd name="connsiteY5" fmla="*/ 1554752 h 4519999"/>
              <a:gd name="connsiteX6" fmla="*/ 7419302 w 8297289"/>
              <a:gd name="connsiteY6" fmla="*/ 1523184 h 4519999"/>
              <a:gd name="connsiteX7" fmla="*/ 5755424 w 8297289"/>
              <a:gd name="connsiteY7" fmla="*/ 2981868 h 4519999"/>
              <a:gd name="connsiteX8" fmla="*/ 8297289 w 8297289"/>
              <a:gd name="connsiteY8" fmla="*/ 4519999 h 4519999"/>
              <a:gd name="connsiteX9" fmla="*/ 39887 w 8297289"/>
              <a:gd name="connsiteY9" fmla="*/ 4507187 h 4519999"/>
              <a:gd name="connsiteX10" fmla="*/ 17974 w 8297289"/>
              <a:gd name="connsiteY10" fmla="*/ 4229662 h 4519999"/>
              <a:gd name="connsiteX11" fmla="*/ 10131 w 8297289"/>
              <a:gd name="connsiteY11" fmla="*/ 4161657 h 4519999"/>
              <a:gd name="connsiteX12" fmla="*/ 2083817 w 8297289"/>
              <a:gd name="connsiteY12" fmla="*/ 2529676 h 4519999"/>
              <a:gd name="connsiteX13" fmla="*/ 2085806 w 8297289"/>
              <a:gd name="connsiteY13" fmla="*/ 2405987 h 4519999"/>
              <a:gd name="connsiteX14" fmla="*/ 1367589 w 8297289"/>
              <a:gd name="connsiteY14" fmla="*/ 513877 h 4519999"/>
              <a:gd name="connsiteX0" fmla="*/ 655384 w 8297289"/>
              <a:gd name="connsiteY0" fmla="*/ 1084245 h 4519999"/>
              <a:gd name="connsiteX1" fmla="*/ 1491992 w 8297289"/>
              <a:gd name="connsiteY1" fmla="*/ 417148 h 4519999"/>
              <a:gd name="connsiteX2" fmla="*/ 2842769 w 8297289"/>
              <a:gd name="connsiteY2" fmla="*/ 1302753 h 4519999"/>
              <a:gd name="connsiteX3" fmla="*/ 4389272 w 8297289"/>
              <a:gd name="connsiteY3" fmla="*/ 53260 h 4519999"/>
              <a:gd name="connsiteX4" fmla="*/ 4917833 w 8297289"/>
              <a:gd name="connsiteY4" fmla="*/ 135248 h 4519999"/>
              <a:gd name="connsiteX5" fmla="*/ 5071389 w 8297289"/>
              <a:gd name="connsiteY5" fmla="*/ 1554752 h 4519999"/>
              <a:gd name="connsiteX6" fmla="*/ 7419302 w 8297289"/>
              <a:gd name="connsiteY6" fmla="*/ 1523184 h 4519999"/>
              <a:gd name="connsiteX7" fmla="*/ 5755424 w 8297289"/>
              <a:gd name="connsiteY7" fmla="*/ 2981868 h 4519999"/>
              <a:gd name="connsiteX8" fmla="*/ 8297289 w 8297289"/>
              <a:gd name="connsiteY8" fmla="*/ 4519999 h 4519999"/>
              <a:gd name="connsiteX9" fmla="*/ 39887 w 8297289"/>
              <a:gd name="connsiteY9" fmla="*/ 4507187 h 4519999"/>
              <a:gd name="connsiteX10" fmla="*/ 17974 w 8297289"/>
              <a:gd name="connsiteY10" fmla="*/ 4229662 h 4519999"/>
              <a:gd name="connsiteX11" fmla="*/ 10131 w 8297289"/>
              <a:gd name="connsiteY11" fmla="*/ 4161657 h 4519999"/>
              <a:gd name="connsiteX12" fmla="*/ 2083817 w 8297289"/>
              <a:gd name="connsiteY12" fmla="*/ 2529676 h 4519999"/>
              <a:gd name="connsiteX13" fmla="*/ 2085806 w 8297289"/>
              <a:gd name="connsiteY13" fmla="*/ 2405987 h 4519999"/>
              <a:gd name="connsiteX14" fmla="*/ 655384 w 8297289"/>
              <a:gd name="connsiteY14" fmla="*/ 1084245 h 4519999"/>
              <a:gd name="connsiteX0" fmla="*/ 655384 w 8297289"/>
              <a:gd name="connsiteY0" fmla="*/ 1084245 h 4519999"/>
              <a:gd name="connsiteX1" fmla="*/ 948784 w 8297289"/>
              <a:gd name="connsiteY1" fmla="*/ 815501 h 4519999"/>
              <a:gd name="connsiteX2" fmla="*/ 2842769 w 8297289"/>
              <a:gd name="connsiteY2" fmla="*/ 1302753 h 4519999"/>
              <a:gd name="connsiteX3" fmla="*/ 4389272 w 8297289"/>
              <a:gd name="connsiteY3" fmla="*/ 53260 h 4519999"/>
              <a:gd name="connsiteX4" fmla="*/ 4917833 w 8297289"/>
              <a:gd name="connsiteY4" fmla="*/ 135248 h 4519999"/>
              <a:gd name="connsiteX5" fmla="*/ 5071389 w 8297289"/>
              <a:gd name="connsiteY5" fmla="*/ 1554752 h 4519999"/>
              <a:gd name="connsiteX6" fmla="*/ 7419302 w 8297289"/>
              <a:gd name="connsiteY6" fmla="*/ 1523184 h 4519999"/>
              <a:gd name="connsiteX7" fmla="*/ 5755424 w 8297289"/>
              <a:gd name="connsiteY7" fmla="*/ 2981868 h 4519999"/>
              <a:gd name="connsiteX8" fmla="*/ 8297289 w 8297289"/>
              <a:gd name="connsiteY8" fmla="*/ 4519999 h 4519999"/>
              <a:gd name="connsiteX9" fmla="*/ 39887 w 8297289"/>
              <a:gd name="connsiteY9" fmla="*/ 4507187 h 4519999"/>
              <a:gd name="connsiteX10" fmla="*/ 17974 w 8297289"/>
              <a:gd name="connsiteY10" fmla="*/ 4229662 h 4519999"/>
              <a:gd name="connsiteX11" fmla="*/ 10131 w 8297289"/>
              <a:gd name="connsiteY11" fmla="*/ 4161657 h 4519999"/>
              <a:gd name="connsiteX12" fmla="*/ 2083817 w 8297289"/>
              <a:gd name="connsiteY12" fmla="*/ 2529676 h 4519999"/>
              <a:gd name="connsiteX13" fmla="*/ 2085806 w 8297289"/>
              <a:gd name="connsiteY13" fmla="*/ 2405987 h 4519999"/>
              <a:gd name="connsiteX14" fmla="*/ 655384 w 8297289"/>
              <a:gd name="connsiteY14" fmla="*/ 1084245 h 4519999"/>
              <a:gd name="connsiteX0" fmla="*/ 655384 w 8297289"/>
              <a:gd name="connsiteY0" fmla="*/ 1084245 h 4519999"/>
              <a:gd name="connsiteX1" fmla="*/ 948784 w 8297289"/>
              <a:gd name="connsiteY1" fmla="*/ 815501 h 4519999"/>
              <a:gd name="connsiteX2" fmla="*/ 2842769 w 8297289"/>
              <a:gd name="connsiteY2" fmla="*/ 1302753 h 4519999"/>
              <a:gd name="connsiteX3" fmla="*/ 4389272 w 8297289"/>
              <a:gd name="connsiteY3" fmla="*/ 53260 h 4519999"/>
              <a:gd name="connsiteX4" fmla="*/ 4917833 w 8297289"/>
              <a:gd name="connsiteY4" fmla="*/ 135248 h 4519999"/>
              <a:gd name="connsiteX5" fmla="*/ 5071389 w 8297289"/>
              <a:gd name="connsiteY5" fmla="*/ 1554752 h 4519999"/>
              <a:gd name="connsiteX6" fmla="*/ 7419302 w 8297289"/>
              <a:gd name="connsiteY6" fmla="*/ 1523184 h 4519999"/>
              <a:gd name="connsiteX7" fmla="*/ 5755424 w 8297289"/>
              <a:gd name="connsiteY7" fmla="*/ 2981868 h 4519999"/>
              <a:gd name="connsiteX8" fmla="*/ 8297289 w 8297289"/>
              <a:gd name="connsiteY8" fmla="*/ 4519999 h 4519999"/>
              <a:gd name="connsiteX9" fmla="*/ 39887 w 8297289"/>
              <a:gd name="connsiteY9" fmla="*/ 4507187 h 4519999"/>
              <a:gd name="connsiteX10" fmla="*/ 17974 w 8297289"/>
              <a:gd name="connsiteY10" fmla="*/ 4229662 h 4519999"/>
              <a:gd name="connsiteX11" fmla="*/ 10131 w 8297289"/>
              <a:gd name="connsiteY11" fmla="*/ 4161657 h 4519999"/>
              <a:gd name="connsiteX12" fmla="*/ 1576823 w 8297289"/>
              <a:gd name="connsiteY12" fmla="*/ 2737906 h 4519999"/>
              <a:gd name="connsiteX13" fmla="*/ 2085806 w 8297289"/>
              <a:gd name="connsiteY13" fmla="*/ 2405987 h 4519999"/>
              <a:gd name="connsiteX14" fmla="*/ 655384 w 8297289"/>
              <a:gd name="connsiteY14" fmla="*/ 1084245 h 4519999"/>
              <a:gd name="connsiteX0" fmla="*/ 655384 w 8297289"/>
              <a:gd name="connsiteY0" fmla="*/ 1084245 h 4519999"/>
              <a:gd name="connsiteX1" fmla="*/ 948784 w 8297289"/>
              <a:gd name="connsiteY1" fmla="*/ 815501 h 4519999"/>
              <a:gd name="connsiteX2" fmla="*/ 2842769 w 8297289"/>
              <a:gd name="connsiteY2" fmla="*/ 1302753 h 4519999"/>
              <a:gd name="connsiteX3" fmla="*/ 4389272 w 8297289"/>
              <a:gd name="connsiteY3" fmla="*/ 53260 h 4519999"/>
              <a:gd name="connsiteX4" fmla="*/ 4917833 w 8297289"/>
              <a:gd name="connsiteY4" fmla="*/ 135248 h 4519999"/>
              <a:gd name="connsiteX5" fmla="*/ 5071389 w 8297289"/>
              <a:gd name="connsiteY5" fmla="*/ 1554752 h 4519999"/>
              <a:gd name="connsiteX6" fmla="*/ 7419302 w 8297289"/>
              <a:gd name="connsiteY6" fmla="*/ 1523184 h 4519999"/>
              <a:gd name="connsiteX7" fmla="*/ 5755424 w 8297289"/>
              <a:gd name="connsiteY7" fmla="*/ 2981868 h 4519999"/>
              <a:gd name="connsiteX8" fmla="*/ 8297289 w 8297289"/>
              <a:gd name="connsiteY8" fmla="*/ 4519999 h 4519999"/>
              <a:gd name="connsiteX9" fmla="*/ 39887 w 8297289"/>
              <a:gd name="connsiteY9" fmla="*/ 4507187 h 4519999"/>
              <a:gd name="connsiteX10" fmla="*/ 17974 w 8297289"/>
              <a:gd name="connsiteY10" fmla="*/ 4229662 h 4519999"/>
              <a:gd name="connsiteX11" fmla="*/ 10131 w 8297289"/>
              <a:gd name="connsiteY11" fmla="*/ 4161657 h 4519999"/>
              <a:gd name="connsiteX12" fmla="*/ 1576823 w 8297289"/>
              <a:gd name="connsiteY12" fmla="*/ 2737906 h 4519999"/>
              <a:gd name="connsiteX13" fmla="*/ 1651241 w 8297289"/>
              <a:gd name="connsiteY13" fmla="*/ 2568949 h 4519999"/>
              <a:gd name="connsiteX14" fmla="*/ 655384 w 8297289"/>
              <a:gd name="connsiteY14" fmla="*/ 1084245 h 4519999"/>
              <a:gd name="connsiteX0" fmla="*/ 655384 w 8297289"/>
              <a:gd name="connsiteY0" fmla="*/ 1084245 h 4519999"/>
              <a:gd name="connsiteX1" fmla="*/ 948784 w 8297289"/>
              <a:gd name="connsiteY1" fmla="*/ 815501 h 4519999"/>
              <a:gd name="connsiteX2" fmla="*/ 2842769 w 8297289"/>
              <a:gd name="connsiteY2" fmla="*/ 1302753 h 4519999"/>
              <a:gd name="connsiteX3" fmla="*/ 4389272 w 8297289"/>
              <a:gd name="connsiteY3" fmla="*/ 53260 h 4519999"/>
              <a:gd name="connsiteX4" fmla="*/ 4917833 w 8297289"/>
              <a:gd name="connsiteY4" fmla="*/ 135248 h 4519999"/>
              <a:gd name="connsiteX5" fmla="*/ 5071389 w 8297289"/>
              <a:gd name="connsiteY5" fmla="*/ 1554752 h 4519999"/>
              <a:gd name="connsiteX6" fmla="*/ 7419302 w 8297289"/>
              <a:gd name="connsiteY6" fmla="*/ 1523184 h 4519999"/>
              <a:gd name="connsiteX7" fmla="*/ 5755424 w 8297289"/>
              <a:gd name="connsiteY7" fmla="*/ 2981868 h 4519999"/>
              <a:gd name="connsiteX8" fmla="*/ 8297289 w 8297289"/>
              <a:gd name="connsiteY8" fmla="*/ 4519999 h 4519999"/>
              <a:gd name="connsiteX9" fmla="*/ 39887 w 8297289"/>
              <a:gd name="connsiteY9" fmla="*/ 4507187 h 4519999"/>
              <a:gd name="connsiteX10" fmla="*/ 17974 w 8297289"/>
              <a:gd name="connsiteY10" fmla="*/ 4229662 h 4519999"/>
              <a:gd name="connsiteX11" fmla="*/ 1576823 w 8297289"/>
              <a:gd name="connsiteY11" fmla="*/ 2737906 h 4519999"/>
              <a:gd name="connsiteX12" fmla="*/ 1651241 w 8297289"/>
              <a:gd name="connsiteY12" fmla="*/ 2568949 h 4519999"/>
              <a:gd name="connsiteX13" fmla="*/ 655384 w 8297289"/>
              <a:gd name="connsiteY13" fmla="*/ 1084245 h 4519999"/>
              <a:gd name="connsiteX0" fmla="*/ 685693 w 8327598"/>
              <a:gd name="connsiteY0" fmla="*/ 1084245 h 4519999"/>
              <a:gd name="connsiteX1" fmla="*/ 979093 w 8327598"/>
              <a:gd name="connsiteY1" fmla="*/ 815501 h 4519999"/>
              <a:gd name="connsiteX2" fmla="*/ 2873078 w 8327598"/>
              <a:gd name="connsiteY2" fmla="*/ 1302753 h 4519999"/>
              <a:gd name="connsiteX3" fmla="*/ 4419581 w 8327598"/>
              <a:gd name="connsiteY3" fmla="*/ 53260 h 4519999"/>
              <a:gd name="connsiteX4" fmla="*/ 4948142 w 8327598"/>
              <a:gd name="connsiteY4" fmla="*/ 135248 h 4519999"/>
              <a:gd name="connsiteX5" fmla="*/ 5101698 w 8327598"/>
              <a:gd name="connsiteY5" fmla="*/ 1554752 h 4519999"/>
              <a:gd name="connsiteX6" fmla="*/ 7449611 w 8327598"/>
              <a:gd name="connsiteY6" fmla="*/ 1523184 h 4519999"/>
              <a:gd name="connsiteX7" fmla="*/ 5785733 w 8327598"/>
              <a:gd name="connsiteY7" fmla="*/ 2981868 h 4519999"/>
              <a:gd name="connsiteX8" fmla="*/ 8327598 w 8327598"/>
              <a:gd name="connsiteY8" fmla="*/ 4519999 h 4519999"/>
              <a:gd name="connsiteX9" fmla="*/ 70196 w 8327598"/>
              <a:gd name="connsiteY9" fmla="*/ 4507187 h 4519999"/>
              <a:gd name="connsiteX10" fmla="*/ 0 w 8327598"/>
              <a:gd name="connsiteY10" fmla="*/ 3315262 h 4519999"/>
              <a:gd name="connsiteX11" fmla="*/ 1607132 w 8327598"/>
              <a:gd name="connsiteY11" fmla="*/ 2737906 h 4519999"/>
              <a:gd name="connsiteX12" fmla="*/ 1681550 w 8327598"/>
              <a:gd name="connsiteY12" fmla="*/ 2568949 h 4519999"/>
              <a:gd name="connsiteX13" fmla="*/ 685693 w 8327598"/>
              <a:gd name="connsiteY13" fmla="*/ 1084245 h 4519999"/>
              <a:gd name="connsiteX0" fmla="*/ 685693 w 8327598"/>
              <a:gd name="connsiteY0" fmla="*/ 1084245 h 4519999"/>
              <a:gd name="connsiteX1" fmla="*/ 979093 w 8327598"/>
              <a:gd name="connsiteY1" fmla="*/ 815501 h 4519999"/>
              <a:gd name="connsiteX2" fmla="*/ 2873078 w 8327598"/>
              <a:gd name="connsiteY2" fmla="*/ 1302753 h 4519999"/>
              <a:gd name="connsiteX3" fmla="*/ 4419581 w 8327598"/>
              <a:gd name="connsiteY3" fmla="*/ 53260 h 4519999"/>
              <a:gd name="connsiteX4" fmla="*/ 4948142 w 8327598"/>
              <a:gd name="connsiteY4" fmla="*/ 135248 h 4519999"/>
              <a:gd name="connsiteX5" fmla="*/ 5101698 w 8327598"/>
              <a:gd name="connsiteY5" fmla="*/ 1554752 h 4519999"/>
              <a:gd name="connsiteX6" fmla="*/ 7449611 w 8327598"/>
              <a:gd name="connsiteY6" fmla="*/ 1523184 h 4519999"/>
              <a:gd name="connsiteX7" fmla="*/ 5785733 w 8327598"/>
              <a:gd name="connsiteY7" fmla="*/ 2981868 h 4519999"/>
              <a:gd name="connsiteX8" fmla="*/ 8327598 w 8327598"/>
              <a:gd name="connsiteY8" fmla="*/ 4519999 h 4519999"/>
              <a:gd name="connsiteX9" fmla="*/ 70196 w 8327598"/>
              <a:gd name="connsiteY9" fmla="*/ 4507187 h 4519999"/>
              <a:gd name="connsiteX10" fmla="*/ 0 w 8327598"/>
              <a:gd name="connsiteY10" fmla="*/ 3315262 h 4519999"/>
              <a:gd name="connsiteX11" fmla="*/ 1607132 w 8327598"/>
              <a:gd name="connsiteY11" fmla="*/ 2737906 h 4519999"/>
              <a:gd name="connsiteX12" fmla="*/ 1681550 w 8327598"/>
              <a:gd name="connsiteY12" fmla="*/ 2568949 h 4519999"/>
              <a:gd name="connsiteX13" fmla="*/ 685693 w 8327598"/>
              <a:gd name="connsiteY13" fmla="*/ 1084245 h 4519999"/>
              <a:gd name="connsiteX0" fmla="*/ 685693 w 8327598"/>
              <a:gd name="connsiteY0" fmla="*/ 1084245 h 4519999"/>
              <a:gd name="connsiteX1" fmla="*/ 979093 w 8327598"/>
              <a:gd name="connsiteY1" fmla="*/ 815501 h 4519999"/>
              <a:gd name="connsiteX2" fmla="*/ 2873078 w 8327598"/>
              <a:gd name="connsiteY2" fmla="*/ 1302753 h 4519999"/>
              <a:gd name="connsiteX3" fmla="*/ 4419581 w 8327598"/>
              <a:gd name="connsiteY3" fmla="*/ 53260 h 4519999"/>
              <a:gd name="connsiteX4" fmla="*/ 4948142 w 8327598"/>
              <a:gd name="connsiteY4" fmla="*/ 135248 h 4519999"/>
              <a:gd name="connsiteX5" fmla="*/ 5101698 w 8327598"/>
              <a:gd name="connsiteY5" fmla="*/ 1554752 h 4519999"/>
              <a:gd name="connsiteX6" fmla="*/ 7449611 w 8327598"/>
              <a:gd name="connsiteY6" fmla="*/ 1523184 h 4519999"/>
              <a:gd name="connsiteX7" fmla="*/ 5785733 w 8327598"/>
              <a:gd name="connsiteY7" fmla="*/ 2981868 h 4519999"/>
              <a:gd name="connsiteX8" fmla="*/ 8327598 w 8327598"/>
              <a:gd name="connsiteY8" fmla="*/ 4519999 h 4519999"/>
              <a:gd name="connsiteX9" fmla="*/ 70196 w 8327598"/>
              <a:gd name="connsiteY9" fmla="*/ 4507187 h 4519999"/>
              <a:gd name="connsiteX10" fmla="*/ 0 w 8327598"/>
              <a:gd name="connsiteY10" fmla="*/ 3315262 h 4519999"/>
              <a:gd name="connsiteX11" fmla="*/ 1607132 w 8327598"/>
              <a:gd name="connsiteY11" fmla="*/ 2737906 h 4519999"/>
              <a:gd name="connsiteX12" fmla="*/ 1681550 w 8327598"/>
              <a:gd name="connsiteY12" fmla="*/ 2568949 h 4519999"/>
              <a:gd name="connsiteX13" fmla="*/ 685693 w 8327598"/>
              <a:gd name="connsiteY13" fmla="*/ 1084245 h 4519999"/>
              <a:gd name="connsiteX0" fmla="*/ 685693 w 8327598"/>
              <a:gd name="connsiteY0" fmla="*/ 1084245 h 4519999"/>
              <a:gd name="connsiteX1" fmla="*/ 979093 w 8327598"/>
              <a:gd name="connsiteY1" fmla="*/ 815501 h 4519999"/>
              <a:gd name="connsiteX2" fmla="*/ 2873078 w 8327598"/>
              <a:gd name="connsiteY2" fmla="*/ 1302753 h 4519999"/>
              <a:gd name="connsiteX3" fmla="*/ 4419581 w 8327598"/>
              <a:gd name="connsiteY3" fmla="*/ 53260 h 4519999"/>
              <a:gd name="connsiteX4" fmla="*/ 4948142 w 8327598"/>
              <a:gd name="connsiteY4" fmla="*/ 135248 h 4519999"/>
              <a:gd name="connsiteX5" fmla="*/ 5101698 w 8327598"/>
              <a:gd name="connsiteY5" fmla="*/ 1554752 h 4519999"/>
              <a:gd name="connsiteX6" fmla="*/ 7449611 w 8327598"/>
              <a:gd name="connsiteY6" fmla="*/ 1523184 h 4519999"/>
              <a:gd name="connsiteX7" fmla="*/ 5785733 w 8327598"/>
              <a:gd name="connsiteY7" fmla="*/ 2981868 h 4519999"/>
              <a:gd name="connsiteX8" fmla="*/ 8327598 w 8327598"/>
              <a:gd name="connsiteY8" fmla="*/ 4519999 h 4519999"/>
              <a:gd name="connsiteX9" fmla="*/ 70196 w 8327598"/>
              <a:gd name="connsiteY9" fmla="*/ 4507187 h 4519999"/>
              <a:gd name="connsiteX10" fmla="*/ 0 w 8327598"/>
              <a:gd name="connsiteY10" fmla="*/ 3315262 h 4519999"/>
              <a:gd name="connsiteX11" fmla="*/ 1607132 w 8327598"/>
              <a:gd name="connsiteY11" fmla="*/ 2737906 h 4519999"/>
              <a:gd name="connsiteX12" fmla="*/ 1681550 w 8327598"/>
              <a:gd name="connsiteY12" fmla="*/ 2568949 h 4519999"/>
              <a:gd name="connsiteX13" fmla="*/ 685693 w 8327598"/>
              <a:gd name="connsiteY13" fmla="*/ 1084245 h 4519999"/>
              <a:gd name="connsiteX0" fmla="*/ 685693 w 8327598"/>
              <a:gd name="connsiteY0" fmla="*/ 1084245 h 4519999"/>
              <a:gd name="connsiteX1" fmla="*/ 918737 w 8327598"/>
              <a:gd name="connsiteY1" fmla="*/ 806447 h 4519999"/>
              <a:gd name="connsiteX2" fmla="*/ 2873078 w 8327598"/>
              <a:gd name="connsiteY2" fmla="*/ 1302753 h 4519999"/>
              <a:gd name="connsiteX3" fmla="*/ 4419581 w 8327598"/>
              <a:gd name="connsiteY3" fmla="*/ 53260 h 4519999"/>
              <a:gd name="connsiteX4" fmla="*/ 4948142 w 8327598"/>
              <a:gd name="connsiteY4" fmla="*/ 135248 h 4519999"/>
              <a:gd name="connsiteX5" fmla="*/ 5101698 w 8327598"/>
              <a:gd name="connsiteY5" fmla="*/ 1554752 h 4519999"/>
              <a:gd name="connsiteX6" fmla="*/ 7449611 w 8327598"/>
              <a:gd name="connsiteY6" fmla="*/ 1523184 h 4519999"/>
              <a:gd name="connsiteX7" fmla="*/ 5785733 w 8327598"/>
              <a:gd name="connsiteY7" fmla="*/ 2981868 h 4519999"/>
              <a:gd name="connsiteX8" fmla="*/ 8327598 w 8327598"/>
              <a:gd name="connsiteY8" fmla="*/ 4519999 h 4519999"/>
              <a:gd name="connsiteX9" fmla="*/ 70196 w 8327598"/>
              <a:gd name="connsiteY9" fmla="*/ 4507187 h 4519999"/>
              <a:gd name="connsiteX10" fmla="*/ 0 w 8327598"/>
              <a:gd name="connsiteY10" fmla="*/ 3315262 h 4519999"/>
              <a:gd name="connsiteX11" fmla="*/ 1607132 w 8327598"/>
              <a:gd name="connsiteY11" fmla="*/ 2737906 h 4519999"/>
              <a:gd name="connsiteX12" fmla="*/ 1681550 w 8327598"/>
              <a:gd name="connsiteY12" fmla="*/ 2568949 h 4519999"/>
              <a:gd name="connsiteX13" fmla="*/ 685693 w 8327598"/>
              <a:gd name="connsiteY13" fmla="*/ 1084245 h 4519999"/>
              <a:gd name="connsiteX0" fmla="*/ 685693 w 8327598"/>
              <a:gd name="connsiteY0" fmla="*/ 1084245 h 4519999"/>
              <a:gd name="connsiteX1" fmla="*/ 918737 w 8327598"/>
              <a:gd name="connsiteY1" fmla="*/ 806447 h 4519999"/>
              <a:gd name="connsiteX2" fmla="*/ 2873078 w 8327598"/>
              <a:gd name="connsiteY2" fmla="*/ 1302753 h 4519999"/>
              <a:gd name="connsiteX3" fmla="*/ 4419581 w 8327598"/>
              <a:gd name="connsiteY3" fmla="*/ 53260 h 4519999"/>
              <a:gd name="connsiteX4" fmla="*/ 4948142 w 8327598"/>
              <a:gd name="connsiteY4" fmla="*/ 135248 h 4519999"/>
              <a:gd name="connsiteX5" fmla="*/ 5101698 w 8327598"/>
              <a:gd name="connsiteY5" fmla="*/ 1554752 h 4519999"/>
              <a:gd name="connsiteX6" fmla="*/ 7449611 w 8327598"/>
              <a:gd name="connsiteY6" fmla="*/ 1523184 h 4519999"/>
              <a:gd name="connsiteX7" fmla="*/ 5785733 w 8327598"/>
              <a:gd name="connsiteY7" fmla="*/ 2981868 h 4519999"/>
              <a:gd name="connsiteX8" fmla="*/ 8327598 w 8327598"/>
              <a:gd name="connsiteY8" fmla="*/ 4519999 h 4519999"/>
              <a:gd name="connsiteX9" fmla="*/ 70196 w 8327598"/>
              <a:gd name="connsiteY9" fmla="*/ 4507187 h 4519999"/>
              <a:gd name="connsiteX10" fmla="*/ 0 w 8327598"/>
              <a:gd name="connsiteY10" fmla="*/ 3315262 h 4519999"/>
              <a:gd name="connsiteX11" fmla="*/ 1607132 w 8327598"/>
              <a:gd name="connsiteY11" fmla="*/ 2737906 h 4519999"/>
              <a:gd name="connsiteX12" fmla="*/ 1681550 w 8327598"/>
              <a:gd name="connsiteY12" fmla="*/ 2568949 h 4519999"/>
              <a:gd name="connsiteX13" fmla="*/ 685693 w 8327598"/>
              <a:gd name="connsiteY13" fmla="*/ 1084245 h 4519999"/>
              <a:gd name="connsiteX0" fmla="*/ 685693 w 8327598"/>
              <a:gd name="connsiteY0" fmla="*/ 1084245 h 4519999"/>
              <a:gd name="connsiteX1" fmla="*/ 918737 w 8327598"/>
              <a:gd name="connsiteY1" fmla="*/ 806447 h 4519999"/>
              <a:gd name="connsiteX2" fmla="*/ 2873078 w 8327598"/>
              <a:gd name="connsiteY2" fmla="*/ 1302753 h 4519999"/>
              <a:gd name="connsiteX3" fmla="*/ 4419581 w 8327598"/>
              <a:gd name="connsiteY3" fmla="*/ 53260 h 4519999"/>
              <a:gd name="connsiteX4" fmla="*/ 4948142 w 8327598"/>
              <a:gd name="connsiteY4" fmla="*/ 135248 h 4519999"/>
              <a:gd name="connsiteX5" fmla="*/ 5101698 w 8327598"/>
              <a:gd name="connsiteY5" fmla="*/ 1554752 h 4519999"/>
              <a:gd name="connsiteX6" fmla="*/ 7449611 w 8327598"/>
              <a:gd name="connsiteY6" fmla="*/ 1523184 h 4519999"/>
              <a:gd name="connsiteX7" fmla="*/ 5785733 w 8327598"/>
              <a:gd name="connsiteY7" fmla="*/ 2981868 h 4519999"/>
              <a:gd name="connsiteX8" fmla="*/ 8327598 w 8327598"/>
              <a:gd name="connsiteY8" fmla="*/ 4519999 h 4519999"/>
              <a:gd name="connsiteX9" fmla="*/ 70196 w 8327598"/>
              <a:gd name="connsiteY9" fmla="*/ 4507187 h 4519999"/>
              <a:gd name="connsiteX10" fmla="*/ 0 w 8327598"/>
              <a:gd name="connsiteY10" fmla="*/ 3315262 h 4519999"/>
              <a:gd name="connsiteX11" fmla="*/ 1607132 w 8327598"/>
              <a:gd name="connsiteY11" fmla="*/ 2737906 h 4519999"/>
              <a:gd name="connsiteX12" fmla="*/ 1681550 w 8327598"/>
              <a:gd name="connsiteY12" fmla="*/ 2568949 h 4519999"/>
              <a:gd name="connsiteX13" fmla="*/ 685693 w 8327598"/>
              <a:gd name="connsiteY13" fmla="*/ 1084245 h 4519999"/>
              <a:gd name="connsiteX0" fmla="*/ 685693 w 8327598"/>
              <a:gd name="connsiteY0" fmla="*/ 1084245 h 4519999"/>
              <a:gd name="connsiteX1" fmla="*/ 918737 w 8327598"/>
              <a:gd name="connsiteY1" fmla="*/ 806447 h 4519999"/>
              <a:gd name="connsiteX2" fmla="*/ 2873078 w 8327598"/>
              <a:gd name="connsiteY2" fmla="*/ 1302753 h 4519999"/>
              <a:gd name="connsiteX3" fmla="*/ 4419581 w 8327598"/>
              <a:gd name="connsiteY3" fmla="*/ 53260 h 4519999"/>
              <a:gd name="connsiteX4" fmla="*/ 4948142 w 8327598"/>
              <a:gd name="connsiteY4" fmla="*/ 135248 h 4519999"/>
              <a:gd name="connsiteX5" fmla="*/ 5101698 w 8327598"/>
              <a:gd name="connsiteY5" fmla="*/ 1554752 h 4519999"/>
              <a:gd name="connsiteX6" fmla="*/ 7449611 w 8327598"/>
              <a:gd name="connsiteY6" fmla="*/ 1523184 h 4519999"/>
              <a:gd name="connsiteX7" fmla="*/ 5785733 w 8327598"/>
              <a:gd name="connsiteY7" fmla="*/ 2981868 h 4519999"/>
              <a:gd name="connsiteX8" fmla="*/ 8327598 w 8327598"/>
              <a:gd name="connsiteY8" fmla="*/ 4519999 h 4519999"/>
              <a:gd name="connsiteX9" fmla="*/ 70196 w 8327598"/>
              <a:gd name="connsiteY9" fmla="*/ 4507187 h 4519999"/>
              <a:gd name="connsiteX10" fmla="*/ 0 w 8327598"/>
              <a:gd name="connsiteY10" fmla="*/ 3315262 h 4519999"/>
              <a:gd name="connsiteX11" fmla="*/ 1607132 w 8327598"/>
              <a:gd name="connsiteY11" fmla="*/ 2737906 h 4519999"/>
              <a:gd name="connsiteX12" fmla="*/ 1681550 w 8327598"/>
              <a:gd name="connsiteY12" fmla="*/ 2568949 h 4519999"/>
              <a:gd name="connsiteX13" fmla="*/ 685693 w 8327598"/>
              <a:gd name="connsiteY13" fmla="*/ 1084245 h 4519999"/>
              <a:gd name="connsiteX0" fmla="*/ 685693 w 8327598"/>
              <a:gd name="connsiteY0" fmla="*/ 1084245 h 4519999"/>
              <a:gd name="connsiteX1" fmla="*/ 918737 w 8327598"/>
              <a:gd name="connsiteY1" fmla="*/ 806447 h 4519999"/>
              <a:gd name="connsiteX2" fmla="*/ 2873078 w 8327598"/>
              <a:gd name="connsiteY2" fmla="*/ 1302753 h 4519999"/>
              <a:gd name="connsiteX3" fmla="*/ 4419581 w 8327598"/>
              <a:gd name="connsiteY3" fmla="*/ 53260 h 4519999"/>
              <a:gd name="connsiteX4" fmla="*/ 4948142 w 8327598"/>
              <a:gd name="connsiteY4" fmla="*/ 135248 h 4519999"/>
              <a:gd name="connsiteX5" fmla="*/ 5101698 w 8327598"/>
              <a:gd name="connsiteY5" fmla="*/ 1554752 h 4519999"/>
              <a:gd name="connsiteX6" fmla="*/ 7449611 w 8327598"/>
              <a:gd name="connsiteY6" fmla="*/ 1523184 h 4519999"/>
              <a:gd name="connsiteX7" fmla="*/ 5785733 w 8327598"/>
              <a:gd name="connsiteY7" fmla="*/ 2981868 h 4519999"/>
              <a:gd name="connsiteX8" fmla="*/ 8327598 w 8327598"/>
              <a:gd name="connsiteY8" fmla="*/ 4519999 h 4519999"/>
              <a:gd name="connsiteX9" fmla="*/ 70196 w 8327598"/>
              <a:gd name="connsiteY9" fmla="*/ 4507187 h 4519999"/>
              <a:gd name="connsiteX10" fmla="*/ 0 w 8327598"/>
              <a:gd name="connsiteY10" fmla="*/ 3315262 h 4519999"/>
              <a:gd name="connsiteX11" fmla="*/ 1607132 w 8327598"/>
              <a:gd name="connsiteY11" fmla="*/ 2737906 h 4519999"/>
              <a:gd name="connsiteX12" fmla="*/ 1681550 w 8327598"/>
              <a:gd name="connsiteY12" fmla="*/ 2568949 h 4519999"/>
              <a:gd name="connsiteX13" fmla="*/ 685693 w 8327598"/>
              <a:gd name="connsiteY13" fmla="*/ 1084245 h 4519999"/>
              <a:gd name="connsiteX0" fmla="*/ 685693 w 8327598"/>
              <a:gd name="connsiteY0" fmla="*/ 1084245 h 4519999"/>
              <a:gd name="connsiteX1" fmla="*/ 918737 w 8327598"/>
              <a:gd name="connsiteY1" fmla="*/ 806447 h 4519999"/>
              <a:gd name="connsiteX2" fmla="*/ 2873078 w 8327598"/>
              <a:gd name="connsiteY2" fmla="*/ 1302753 h 4519999"/>
              <a:gd name="connsiteX3" fmla="*/ 4419581 w 8327598"/>
              <a:gd name="connsiteY3" fmla="*/ 53260 h 4519999"/>
              <a:gd name="connsiteX4" fmla="*/ 4948142 w 8327598"/>
              <a:gd name="connsiteY4" fmla="*/ 135248 h 4519999"/>
              <a:gd name="connsiteX5" fmla="*/ 5101698 w 8327598"/>
              <a:gd name="connsiteY5" fmla="*/ 1554752 h 4519999"/>
              <a:gd name="connsiteX6" fmla="*/ 7449611 w 8327598"/>
              <a:gd name="connsiteY6" fmla="*/ 1523184 h 4519999"/>
              <a:gd name="connsiteX7" fmla="*/ 5785733 w 8327598"/>
              <a:gd name="connsiteY7" fmla="*/ 2981868 h 4519999"/>
              <a:gd name="connsiteX8" fmla="*/ 8327598 w 8327598"/>
              <a:gd name="connsiteY8" fmla="*/ 4519999 h 4519999"/>
              <a:gd name="connsiteX9" fmla="*/ 70196 w 8327598"/>
              <a:gd name="connsiteY9" fmla="*/ 4507187 h 4519999"/>
              <a:gd name="connsiteX10" fmla="*/ 0 w 8327598"/>
              <a:gd name="connsiteY10" fmla="*/ 3315262 h 4519999"/>
              <a:gd name="connsiteX11" fmla="*/ 1607132 w 8327598"/>
              <a:gd name="connsiteY11" fmla="*/ 2737906 h 4519999"/>
              <a:gd name="connsiteX12" fmla="*/ 1681550 w 8327598"/>
              <a:gd name="connsiteY12" fmla="*/ 2568949 h 4519999"/>
              <a:gd name="connsiteX13" fmla="*/ 685693 w 8327598"/>
              <a:gd name="connsiteY13" fmla="*/ 1084245 h 4519999"/>
              <a:gd name="connsiteX0" fmla="*/ 685693 w 8327598"/>
              <a:gd name="connsiteY0" fmla="*/ 1034397 h 4470151"/>
              <a:gd name="connsiteX1" fmla="*/ 918737 w 8327598"/>
              <a:gd name="connsiteY1" fmla="*/ 756599 h 4470151"/>
              <a:gd name="connsiteX2" fmla="*/ 2873078 w 8327598"/>
              <a:gd name="connsiteY2" fmla="*/ 1252905 h 4470151"/>
              <a:gd name="connsiteX3" fmla="*/ 4419581 w 8327598"/>
              <a:gd name="connsiteY3" fmla="*/ 3412 h 4470151"/>
              <a:gd name="connsiteX4" fmla="*/ 5105069 w 8327598"/>
              <a:gd name="connsiteY4" fmla="*/ 221202 h 4470151"/>
              <a:gd name="connsiteX5" fmla="*/ 5101698 w 8327598"/>
              <a:gd name="connsiteY5" fmla="*/ 1504904 h 4470151"/>
              <a:gd name="connsiteX6" fmla="*/ 7449611 w 8327598"/>
              <a:gd name="connsiteY6" fmla="*/ 1473336 h 4470151"/>
              <a:gd name="connsiteX7" fmla="*/ 5785733 w 8327598"/>
              <a:gd name="connsiteY7" fmla="*/ 2932020 h 4470151"/>
              <a:gd name="connsiteX8" fmla="*/ 8327598 w 8327598"/>
              <a:gd name="connsiteY8" fmla="*/ 4470151 h 4470151"/>
              <a:gd name="connsiteX9" fmla="*/ 70196 w 8327598"/>
              <a:gd name="connsiteY9" fmla="*/ 4457339 h 4470151"/>
              <a:gd name="connsiteX10" fmla="*/ 0 w 8327598"/>
              <a:gd name="connsiteY10" fmla="*/ 3265414 h 4470151"/>
              <a:gd name="connsiteX11" fmla="*/ 1607132 w 8327598"/>
              <a:gd name="connsiteY11" fmla="*/ 2688058 h 4470151"/>
              <a:gd name="connsiteX12" fmla="*/ 1681550 w 8327598"/>
              <a:gd name="connsiteY12" fmla="*/ 2519101 h 4470151"/>
              <a:gd name="connsiteX13" fmla="*/ 685693 w 8327598"/>
              <a:gd name="connsiteY13" fmla="*/ 1034397 h 4470151"/>
              <a:gd name="connsiteX0" fmla="*/ 685693 w 8327598"/>
              <a:gd name="connsiteY0" fmla="*/ 1025468 h 4461222"/>
              <a:gd name="connsiteX1" fmla="*/ 918737 w 8327598"/>
              <a:gd name="connsiteY1" fmla="*/ 747670 h 4461222"/>
              <a:gd name="connsiteX2" fmla="*/ 2873078 w 8327598"/>
              <a:gd name="connsiteY2" fmla="*/ 1243976 h 4461222"/>
              <a:gd name="connsiteX3" fmla="*/ 4504081 w 8327598"/>
              <a:gd name="connsiteY3" fmla="*/ 3536 h 4461222"/>
              <a:gd name="connsiteX4" fmla="*/ 5105069 w 8327598"/>
              <a:gd name="connsiteY4" fmla="*/ 212273 h 4461222"/>
              <a:gd name="connsiteX5" fmla="*/ 5101698 w 8327598"/>
              <a:gd name="connsiteY5" fmla="*/ 1495975 h 4461222"/>
              <a:gd name="connsiteX6" fmla="*/ 7449611 w 8327598"/>
              <a:gd name="connsiteY6" fmla="*/ 1464407 h 4461222"/>
              <a:gd name="connsiteX7" fmla="*/ 5785733 w 8327598"/>
              <a:gd name="connsiteY7" fmla="*/ 2923091 h 4461222"/>
              <a:gd name="connsiteX8" fmla="*/ 8327598 w 8327598"/>
              <a:gd name="connsiteY8" fmla="*/ 4461222 h 4461222"/>
              <a:gd name="connsiteX9" fmla="*/ 70196 w 8327598"/>
              <a:gd name="connsiteY9" fmla="*/ 4448410 h 4461222"/>
              <a:gd name="connsiteX10" fmla="*/ 0 w 8327598"/>
              <a:gd name="connsiteY10" fmla="*/ 3256485 h 4461222"/>
              <a:gd name="connsiteX11" fmla="*/ 1607132 w 8327598"/>
              <a:gd name="connsiteY11" fmla="*/ 2679129 h 4461222"/>
              <a:gd name="connsiteX12" fmla="*/ 1681550 w 8327598"/>
              <a:gd name="connsiteY12" fmla="*/ 2510172 h 4461222"/>
              <a:gd name="connsiteX13" fmla="*/ 685693 w 8327598"/>
              <a:gd name="connsiteY13" fmla="*/ 1025468 h 4461222"/>
              <a:gd name="connsiteX0" fmla="*/ 685693 w 8327598"/>
              <a:gd name="connsiteY0" fmla="*/ 1025468 h 4461222"/>
              <a:gd name="connsiteX1" fmla="*/ 918737 w 8327598"/>
              <a:gd name="connsiteY1" fmla="*/ 747670 h 4461222"/>
              <a:gd name="connsiteX2" fmla="*/ 2873078 w 8327598"/>
              <a:gd name="connsiteY2" fmla="*/ 1243976 h 4461222"/>
              <a:gd name="connsiteX3" fmla="*/ 4504081 w 8327598"/>
              <a:gd name="connsiteY3" fmla="*/ 3536 h 4461222"/>
              <a:gd name="connsiteX4" fmla="*/ 5105069 w 8327598"/>
              <a:gd name="connsiteY4" fmla="*/ 212273 h 4461222"/>
              <a:gd name="connsiteX5" fmla="*/ 5101698 w 8327598"/>
              <a:gd name="connsiteY5" fmla="*/ 1495975 h 4461222"/>
              <a:gd name="connsiteX6" fmla="*/ 7449611 w 8327598"/>
              <a:gd name="connsiteY6" fmla="*/ 1464407 h 4461222"/>
              <a:gd name="connsiteX7" fmla="*/ 5785733 w 8327598"/>
              <a:gd name="connsiteY7" fmla="*/ 2923091 h 4461222"/>
              <a:gd name="connsiteX8" fmla="*/ 8327598 w 8327598"/>
              <a:gd name="connsiteY8" fmla="*/ 4461222 h 4461222"/>
              <a:gd name="connsiteX9" fmla="*/ 70196 w 8327598"/>
              <a:gd name="connsiteY9" fmla="*/ 4448410 h 4461222"/>
              <a:gd name="connsiteX10" fmla="*/ 0 w 8327598"/>
              <a:gd name="connsiteY10" fmla="*/ 3256485 h 4461222"/>
              <a:gd name="connsiteX11" fmla="*/ 1607132 w 8327598"/>
              <a:gd name="connsiteY11" fmla="*/ 2679129 h 4461222"/>
              <a:gd name="connsiteX12" fmla="*/ 1681550 w 8327598"/>
              <a:gd name="connsiteY12" fmla="*/ 2510172 h 4461222"/>
              <a:gd name="connsiteX13" fmla="*/ 685693 w 8327598"/>
              <a:gd name="connsiteY13" fmla="*/ 1025468 h 4461222"/>
              <a:gd name="connsiteX0" fmla="*/ 685693 w 8327598"/>
              <a:gd name="connsiteY0" fmla="*/ 1024317 h 4460071"/>
              <a:gd name="connsiteX1" fmla="*/ 918737 w 8327598"/>
              <a:gd name="connsiteY1" fmla="*/ 746519 h 4460071"/>
              <a:gd name="connsiteX2" fmla="*/ 2873078 w 8327598"/>
              <a:gd name="connsiteY2" fmla="*/ 1242825 h 4460071"/>
              <a:gd name="connsiteX3" fmla="*/ 4504081 w 8327598"/>
              <a:gd name="connsiteY3" fmla="*/ 2385 h 4460071"/>
              <a:gd name="connsiteX4" fmla="*/ 5105069 w 8327598"/>
              <a:gd name="connsiteY4" fmla="*/ 211122 h 4460071"/>
              <a:gd name="connsiteX5" fmla="*/ 5101698 w 8327598"/>
              <a:gd name="connsiteY5" fmla="*/ 1494824 h 4460071"/>
              <a:gd name="connsiteX6" fmla="*/ 7449611 w 8327598"/>
              <a:gd name="connsiteY6" fmla="*/ 1463256 h 4460071"/>
              <a:gd name="connsiteX7" fmla="*/ 5785733 w 8327598"/>
              <a:gd name="connsiteY7" fmla="*/ 2921940 h 4460071"/>
              <a:gd name="connsiteX8" fmla="*/ 8327598 w 8327598"/>
              <a:gd name="connsiteY8" fmla="*/ 4460071 h 4460071"/>
              <a:gd name="connsiteX9" fmla="*/ 70196 w 8327598"/>
              <a:gd name="connsiteY9" fmla="*/ 4447259 h 4460071"/>
              <a:gd name="connsiteX10" fmla="*/ 0 w 8327598"/>
              <a:gd name="connsiteY10" fmla="*/ 3255334 h 4460071"/>
              <a:gd name="connsiteX11" fmla="*/ 1607132 w 8327598"/>
              <a:gd name="connsiteY11" fmla="*/ 2677978 h 4460071"/>
              <a:gd name="connsiteX12" fmla="*/ 1681550 w 8327598"/>
              <a:gd name="connsiteY12" fmla="*/ 2509021 h 4460071"/>
              <a:gd name="connsiteX13" fmla="*/ 685693 w 8327598"/>
              <a:gd name="connsiteY13" fmla="*/ 1024317 h 4460071"/>
              <a:gd name="connsiteX0" fmla="*/ 685693 w 8327598"/>
              <a:gd name="connsiteY0" fmla="*/ 1056825 h 4492579"/>
              <a:gd name="connsiteX1" fmla="*/ 918737 w 8327598"/>
              <a:gd name="connsiteY1" fmla="*/ 779027 h 4492579"/>
              <a:gd name="connsiteX2" fmla="*/ 2873078 w 8327598"/>
              <a:gd name="connsiteY2" fmla="*/ 1275333 h 4492579"/>
              <a:gd name="connsiteX3" fmla="*/ 4504081 w 8327598"/>
              <a:gd name="connsiteY3" fmla="*/ 34893 h 4492579"/>
              <a:gd name="connsiteX4" fmla="*/ 5105069 w 8327598"/>
              <a:gd name="connsiteY4" fmla="*/ 243630 h 4492579"/>
              <a:gd name="connsiteX5" fmla="*/ 5101698 w 8327598"/>
              <a:gd name="connsiteY5" fmla="*/ 1527332 h 4492579"/>
              <a:gd name="connsiteX6" fmla="*/ 7449611 w 8327598"/>
              <a:gd name="connsiteY6" fmla="*/ 1495764 h 4492579"/>
              <a:gd name="connsiteX7" fmla="*/ 5785733 w 8327598"/>
              <a:gd name="connsiteY7" fmla="*/ 2954448 h 4492579"/>
              <a:gd name="connsiteX8" fmla="*/ 8327598 w 8327598"/>
              <a:gd name="connsiteY8" fmla="*/ 4492579 h 4492579"/>
              <a:gd name="connsiteX9" fmla="*/ 70196 w 8327598"/>
              <a:gd name="connsiteY9" fmla="*/ 4479767 h 4492579"/>
              <a:gd name="connsiteX10" fmla="*/ 0 w 8327598"/>
              <a:gd name="connsiteY10" fmla="*/ 3287842 h 4492579"/>
              <a:gd name="connsiteX11" fmla="*/ 1607132 w 8327598"/>
              <a:gd name="connsiteY11" fmla="*/ 2710486 h 4492579"/>
              <a:gd name="connsiteX12" fmla="*/ 1681550 w 8327598"/>
              <a:gd name="connsiteY12" fmla="*/ 2541529 h 4492579"/>
              <a:gd name="connsiteX13" fmla="*/ 685693 w 8327598"/>
              <a:gd name="connsiteY13" fmla="*/ 1056825 h 4492579"/>
              <a:gd name="connsiteX0" fmla="*/ 685693 w 8327598"/>
              <a:gd name="connsiteY0" fmla="*/ 1050863 h 4486617"/>
              <a:gd name="connsiteX1" fmla="*/ 918737 w 8327598"/>
              <a:gd name="connsiteY1" fmla="*/ 773065 h 4486617"/>
              <a:gd name="connsiteX2" fmla="*/ 2873078 w 8327598"/>
              <a:gd name="connsiteY2" fmla="*/ 1269371 h 4486617"/>
              <a:gd name="connsiteX3" fmla="*/ 4504081 w 8327598"/>
              <a:gd name="connsiteY3" fmla="*/ 28931 h 4486617"/>
              <a:gd name="connsiteX4" fmla="*/ 5105069 w 8327598"/>
              <a:gd name="connsiteY4" fmla="*/ 237668 h 4486617"/>
              <a:gd name="connsiteX5" fmla="*/ 5101698 w 8327598"/>
              <a:gd name="connsiteY5" fmla="*/ 1521370 h 4486617"/>
              <a:gd name="connsiteX6" fmla="*/ 7449611 w 8327598"/>
              <a:gd name="connsiteY6" fmla="*/ 1489802 h 4486617"/>
              <a:gd name="connsiteX7" fmla="*/ 5785733 w 8327598"/>
              <a:gd name="connsiteY7" fmla="*/ 2948486 h 4486617"/>
              <a:gd name="connsiteX8" fmla="*/ 8327598 w 8327598"/>
              <a:gd name="connsiteY8" fmla="*/ 4486617 h 4486617"/>
              <a:gd name="connsiteX9" fmla="*/ 70196 w 8327598"/>
              <a:gd name="connsiteY9" fmla="*/ 4473805 h 4486617"/>
              <a:gd name="connsiteX10" fmla="*/ 0 w 8327598"/>
              <a:gd name="connsiteY10" fmla="*/ 3281880 h 4486617"/>
              <a:gd name="connsiteX11" fmla="*/ 1607132 w 8327598"/>
              <a:gd name="connsiteY11" fmla="*/ 2704524 h 4486617"/>
              <a:gd name="connsiteX12" fmla="*/ 1681550 w 8327598"/>
              <a:gd name="connsiteY12" fmla="*/ 2535567 h 4486617"/>
              <a:gd name="connsiteX13" fmla="*/ 685693 w 8327598"/>
              <a:gd name="connsiteY13" fmla="*/ 1050863 h 4486617"/>
              <a:gd name="connsiteX0" fmla="*/ 685693 w 8327598"/>
              <a:gd name="connsiteY0" fmla="*/ 1050863 h 4486617"/>
              <a:gd name="connsiteX1" fmla="*/ 918737 w 8327598"/>
              <a:gd name="connsiteY1" fmla="*/ 773065 h 4486617"/>
              <a:gd name="connsiteX2" fmla="*/ 2873078 w 8327598"/>
              <a:gd name="connsiteY2" fmla="*/ 1269371 h 4486617"/>
              <a:gd name="connsiteX3" fmla="*/ 4504081 w 8327598"/>
              <a:gd name="connsiteY3" fmla="*/ 28931 h 4486617"/>
              <a:gd name="connsiteX4" fmla="*/ 5105069 w 8327598"/>
              <a:gd name="connsiteY4" fmla="*/ 237668 h 4486617"/>
              <a:gd name="connsiteX5" fmla="*/ 5101698 w 8327598"/>
              <a:gd name="connsiteY5" fmla="*/ 1521370 h 4486617"/>
              <a:gd name="connsiteX6" fmla="*/ 7449611 w 8327598"/>
              <a:gd name="connsiteY6" fmla="*/ 1489802 h 4486617"/>
              <a:gd name="connsiteX7" fmla="*/ 5785733 w 8327598"/>
              <a:gd name="connsiteY7" fmla="*/ 2948486 h 4486617"/>
              <a:gd name="connsiteX8" fmla="*/ 8327598 w 8327598"/>
              <a:gd name="connsiteY8" fmla="*/ 4486617 h 4486617"/>
              <a:gd name="connsiteX9" fmla="*/ 70196 w 8327598"/>
              <a:gd name="connsiteY9" fmla="*/ 4473805 h 4486617"/>
              <a:gd name="connsiteX10" fmla="*/ 0 w 8327598"/>
              <a:gd name="connsiteY10" fmla="*/ 3281880 h 4486617"/>
              <a:gd name="connsiteX11" fmla="*/ 1607132 w 8327598"/>
              <a:gd name="connsiteY11" fmla="*/ 2704524 h 4486617"/>
              <a:gd name="connsiteX12" fmla="*/ 1681550 w 8327598"/>
              <a:gd name="connsiteY12" fmla="*/ 2535567 h 4486617"/>
              <a:gd name="connsiteX13" fmla="*/ 685693 w 8327598"/>
              <a:gd name="connsiteY13" fmla="*/ 1050863 h 4486617"/>
              <a:gd name="connsiteX0" fmla="*/ 685693 w 8327598"/>
              <a:gd name="connsiteY0" fmla="*/ 1050863 h 4486617"/>
              <a:gd name="connsiteX1" fmla="*/ 918737 w 8327598"/>
              <a:gd name="connsiteY1" fmla="*/ 773065 h 4486617"/>
              <a:gd name="connsiteX2" fmla="*/ 2873078 w 8327598"/>
              <a:gd name="connsiteY2" fmla="*/ 1269371 h 4486617"/>
              <a:gd name="connsiteX3" fmla="*/ 4504081 w 8327598"/>
              <a:gd name="connsiteY3" fmla="*/ 28931 h 4486617"/>
              <a:gd name="connsiteX4" fmla="*/ 5105069 w 8327598"/>
              <a:gd name="connsiteY4" fmla="*/ 237668 h 4486617"/>
              <a:gd name="connsiteX5" fmla="*/ 5101698 w 8327598"/>
              <a:gd name="connsiteY5" fmla="*/ 1521370 h 4486617"/>
              <a:gd name="connsiteX6" fmla="*/ 7437539 w 8327598"/>
              <a:gd name="connsiteY6" fmla="*/ 1489802 h 4486617"/>
              <a:gd name="connsiteX7" fmla="*/ 5785733 w 8327598"/>
              <a:gd name="connsiteY7" fmla="*/ 2948486 h 4486617"/>
              <a:gd name="connsiteX8" fmla="*/ 8327598 w 8327598"/>
              <a:gd name="connsiteY8" fmla="*/ 4486617 h 4486617"/>
              <a:gd name="connsiteX9" fmla="*/ 70196 w 8327598"/>
              <a:gd name="connsiteY9" fmla="*/ 4473805 h 4486617"/>
              <a:gd name="connsiteX10" fmla="*/ 0 w 8327598"/>
              <a:gd name="connsiteY10" fmla="*/ 3281880 h 4486617"/>
              <a:gd name="connsiteX11" fmla="*/ 1607132 w 8327598"/>
              <a:gd name="connsiteY11" fmla="*/ 2704524 h 4486617"/>
              <a:gd name="connsiteX12" fmla="*/ 1681550 w 8327598"/>
              <a:gd name="connsiteY12" fmla="*/ 2535567 h 4486617"/>
              <a:gd name="connsiteX13" fmla="*/ 685693 w 8327598"/>
              <a:gd name="connsiteY13" fmla="*/ 1050863 h 4486617"/>
              <a:gd name="connsiteX0" fmla="*/ 685693 w 8327598"/>
              <a:gd name="connsiteY0" fmla="*/ 1050863 h 4486617"/>
              <a:gd name="connsiteX1" fmla="*/ 918737 w 8327598"/>
              <a:gd name="connsiteY1" fmla="*/ 773065 h 4486617"/>
              <a:gd name="connsiteX2" fmla="*/ 2873078 w 8327598"/>
              <a:gd name="connsiteY2" fmla="*/ 1269371 h 4486617"/>
              <a:gd name="connsiteX3" fmla="*/ 4504081 w 8327598"/>
              <a:gd name="connsiteY3" fmla="*/ 28931 h 4486617"/>
              <a:gd name="connsiteX4" fmla="*/ 5105069 w 8327598"/>
              <a:gd name="connsiteY4" fmla="*/ 237668 h 4486617"/>
              <a:gd name="connsiteX5" fmla="*/ 5101698 w 8327598"/>
              <a:gd name="connsiteY5" fmla="*/ 1521370 h 4486617"/>
              <a:gd name="connsiteX6" fmla="*/ 7437539 w 8327598"/>
              <a:gd name="connsiteY6" fmla="*/ 1489802 h 4486617"/>
              <a:gd name="connsiteX7" fmla="*/ 5785733 w 8327598"/>
              <a:gd name="connsiteY7" fmla="*/ 2948486 h 4486617"/>
              <a:gd name="connsiteX8" fmla="*/ 8327598 w 8327598"/>
              <a:gd name="connsiteY8" fmla="*/ 4486617 h 4486617"/>
              <a:gd name="connsiteX9" fmla="*/ 70196 w 8327598"/>
              <a:gd name="connsiteY9" fmla="*/ 4473805 h 4486617"/>
              <a:gd name="connsiteX10" fmla="*/ 0 w 8327598"/>
              <a:gd name="connsiteY10" fmla="*/ 3281880 h 4486617"/>
              <a:gd name="connsiteX11" fmla="*/ 1607132 w 8327598"/>
              <a:gd name="connsiteY11" fmla="*/ 2704524 h 4486617"/>
              <a:gd name="connsiteX12" fmla="*/ 1681550 w 8327598"/>
              <a:gd name="connsiteY12" fmla="*/ 2535567 h 4486617"/>
              <a:gd name="connsiteX13" fmla="*/ 685693 w 8327598"/>
              <a:gd name="connsiteY13" fmla="*/ 1050863 h 4486617"/>
              <a:gd name="connsiteX0" fmla="*/ 685693 w 8327598"/>
              <a:gd name="connsiteY0" fmla="*/ 1050863 h 4486617"/>
              <a:gd name="connsiteX1" fmla="*/ 918737 w 8327598"/>
              <a:gd name="connsiteY1" fmla="*/ 773065 h 4486617"/>
              <a:gd name="connsiteX2" fmla="*/ 2873078 w 8327598"/>
              <a:gd name="connsiteY2" fmla="*/ 1269371 h 4486617"/>
              <a:gd name="connsiteX3" fmla="*/ 4504081 w 8327598"/>
              <a:gd name="connsiteY3" fmla="*/ 28931 h 4486617"/>
              <a:gd name="connsiteX4" fmla="*/ 5105069 w 8327598"/>
              <a:gd name="connsiteY4" fmla="*/ 237668 h 4486617"/>
              <a:gd name="connsiteX5" fmla="*/ 5101698 w 8327598"/>
              <a:gd name="connsiteY5" fmla="*/ 1521370 h 4486617"/>
              <a:gd name="connsiteX6" fmla="*/ 7437539 w 8327598"/>
              <a:gd name="connsiteY6" fmla="*/ 1489802 h 4486617"/>
              <a:gd name="connsiteX7" fmla="*/ 5785733 w 8327598"/>
              <a:gd name="connsiteY7" fmla="*/ 2948486 h 4486617"/>
              <a:gd name="connsiteX8" fmla="*/ 8327598 w 8327598"/>
              <a:gd name="connsiteY8" fmla="*/ 4486617 h 4486617"/>
              <a:gd name="connsiteX9" fmla="*/ 70196 w 8327598"/>
              <a:gd name="connsiteY9" fmla="*/ 4473805 h 4486617"/>
              <a:gd name="connsiteX10" fmla="*/ 0 w 8327598"/>
              <a:gd name="connsiteY10" fmla="*/ 3281880 h 4486617"/>
              <a:gd name="connsiteX11" fmla="*/ 1607132 w 8327598"/>
              <a:gd name="connsiteY11" fmla="*/ 2704524 h 4486617"/>
              <a:gd name="connsiteX12" fmla="*/ 1681550 w 8327598"/>
              <a:gd name="connsiteY12" fmla="*/ 2535567 h 4486617"/>
              <a:gd name="connsiteX13" fmla="*/ 685693 w 8327598"/>
              <a:gd name="connsiteY13" fmla="*/ 1050863 h 4486617"/>
              <a:gd name="connsiteX0" fmla="*/ 685693 w 8327598"/>
              <a:gd name="connsiteY0" fmla="*/ 1050863 h 4486617"/>
              <a:gd name="connsiteX1" fmla="*/ 918737 w 8327598"/>
              <a:gd name="connsiteY1" fmla="*/ 773065 h 4486617"/>
              <a:gd name="connsiteX2" fmla="*/ 2873078 w 8327598"/>
              <a:gd name="connsiteY2" fmla="*/ 1269371 h 4486617"/>
              <a:gd name="connsiteX3" fmla="*/ 4504081 w 8327598"/>
              <a:gd name="connsiteY3" fmla="*/ 28931 h 4486617"/>
              <a:gd name="connsiteX4" fmla="*/ 5105069 w 8327598"/>
              <a:gd name="connsiteY4" fmla="*/ 237668 h 4486617"/>
              <a:gd name="connsiteX5" fmla="*/ 5101698 w 8327598"/>
              <a:gd name="connsiteY5" fmla="*/ 1521370 h 4486617"/>
              <a:gd name="connsiteX6" fmla="*/ 7437539 w 8327598"/>
              <a:gd name="connsiteY6" fmla="*/ 1489802 h 4486617"/>
              <a:gd name="connsiteX7" fmla="*/ 5785733 w 8327598"/>
              <a:gd name="connsiteY7" fmla="*/ 2948486 h 4486617"/>
              <a:gd name="connsiteX8" fmla="*/ 8327598 w 8327598"/>
              <a:gd name="connsiteY8" fmla="*/ 4486617 h 4486617"/>
              <a:gd name="connsiteX9" fmla="*/ 70196 w 8327598"/>
              <a:gd name="connsiteY9" fmla="*/ 4473805 h 4486617"/>
              <a:gd name="connsiteX10" fmla="*/ 0 w 8327598"/>
              <a:gd name="connsiteY10" fmla="*/ 3281880 h 4486617"/>
              <a:gd name="connsiteX11" fmla="*/ 1607132 w 8327598"/>
              <a:gd name="connsiteY11" fmla="*/ 2704524 h 4486617"/>
              <a:gd name="connsiteX12" fmla="*/ 1681550 w 8327598"/>
              <a:gd name="connsiteY12" fmla="*/ 2535567 h 4486617"/>
              <a:gd name="connsiteX13" fmla="*/ 685693 w 8327598"/>
              <a:gd name="connsiteY13" fmla="*/ 1050863 h 4486617"/>
              <a:gd name="connsiteX0" fmla="*/ 685693 w 8327598"/>
              <a:gd name="connsiteY0" fmla="*/ 1050863 h 4486617"/>
              <a:gd name="connsiteX1" fmla="*/ 918737 w 8327598"/>
              <a:gd name="connsiteY1" fmla="*/ 773065 h 4486617"/>
              <a:gd name="connsiteX2" fmla="*/ 2873078 w 8327598"/>
              <a:gd name="connsiteY2" fmla="*/ 1269371 h 4486617"/>
              <a:gd name="connsiteX3" fmla="*/ 4504081 w 8327598"/>
              <a:gd name="connsiteY3" fmla="*/ 28931 h 4486617"/>
              <a:gd name="connsiteX4" fmla="*/ 5105069 w 8327598"/>
              <a:gd name="connsiteY4" fmla="*/ 237668 h 4486617"/>
              <a:gd name="connsiteX5" fmla="*/ 5101698 w 8327598"/>
              <a:gd name="connsiteY5" fmla="*/ 1521370 h 4486617"/>
              <a:gd name="connsiteX6" fmla="*/ 7437539 w 8327598"/>
              <a:gd name="connsiteY6" fmla="*/ 1489802 h 4486617"/>
              <a:gd name="connsiteX7" fmla="*/ 5785733 w 8327598"/>
              <a:gd name="connsiteY7" fmla="*/ 2948486 h 4486617"/>
              <a:gd name="connsiteX8" fmla="*/ 8327598 w 8327598"/>
              <a:gd name="connsiteY8" fmla="*/ 4486617 h 4486617"/>
              <a:gd name="connsiteX9" fmla="*/ 70196 w 8327598"/>
              <a:gd name="connsiteY9" fmla="*/ 4473805 h 4486617"/>
              <a:gd name="connsiteX10" fmla="*/ 0 w 8327598"/>
              <a:gd name="connsiteY10" fmla="*/ 3281880 h 4486617"/>
              <a:gd name="connsiteX11" fmla="*/ 1607132 w 8327598"/>
              <a:gd name="connsiteY11" fmla="*/ 2704524 h 4486617"/>
              <a:gd name="connsiteX12" fmla="*/ 1681550 w 8327598"/>
              <a:gd name="connsiteY12" fmla="*/ 2535567 h 4486617"/>
              <a:gd name="connsiteX13" fmla="*/ 685693 w 8327598"/>
              <a:gd name="connsiteY13" fmla="*/ 1050863 h 4486617"/>
              <a:gd name="connsiteX0" fmla="*/ 685693 w 8327598"/>
              <a:gd name="connsiteY0" fmla="*/ 1050863 h 4486617"/>
              <a:gd name="connsiteX1" fmla="*/ 918737 w 8327598"/>
              <a:gd name="connsiteY1" fmla="*/ 773065 h 4486617"/>
              <a:gd name="connsiteX2" fmla="*/ 2873078 w 8327598"/>
              <a:gd name="connsiteY2" fmla="*/ 1269371 h 4486617"/>
              <a:gd name="connsiteX3" fmla="*/ 4504081 w 8327598"/>
              <a:gd name="connsiteY3" fmla="*/ 28931 h 4486617"/>
              <a:gd name="connsiteX4" fmla="*/ 5105069 w 8327598"/>
              <a:gd name="connsiteY4" fmla="*/ 237668 h 4486617"/>
              <a:gd name="connsiteX5" fmla="*/ 5101698 w 8327598"/>
              <a:gd name="connsiteY5" fmla="*/ 1521370 h 4486617"/>
              <a:gd name="connsiteX6" fmla="*/ 7437539 w 8327598"/>
              <a:gd name="connsiteY6" fmla="*/ 1489802 h 4486617"/>
              <a:gd name="connsiteX7" fmla="*/ 5785733 w 8327598"/>
              <a:gd name="connsiteY7" fmla="*/ 2948486 h 4486617"/>
              <a:gd name="connsiteX8" fmla="*/ 8327598 w 8327598"/>
              <a:gd name="connsiteY8" fmla="*/ 4486617 h 4486617"/>
              <a:gd name="connsiteX9" fmla="*/ 70196 w 8327598"/>
              <a:gd name="connsiteY9" fmla="*/ 4473805 h 4486617"/>
              <a:gd name="connsiteX10" fmla="*/ 0 w 8327598"/>
              <a:gd name="connsiteY10" fmla="*/ 3281880 h 4486617"/>
              <a:gd name="connsiteX11" fmla="*/ 1607132 w 8327598"/>
              <a:gd name="connsiteY11" fmla="*/ 2704524 h 4486617"/>
              <a:gd name="connsiteX12" fmla="*/ 1681550 w 8327598"/>
              <a:gd name="connsiteY12" fmla="*/ 2535567 h 4486617"/>
              <a:gd name="connsiteX13" fmla="*/ 685693 w 8327598"/>
              <a:gd name="connsiteY13" fmla="*/ 1050863 h 4486617"/>
              <a:gd name="connsiteX0" fmla="*/ 685693 w 8327598"/>
              <a:gd name="connsiteY0" fmla="*/ 1050863 h 4486617"/>
              <a:gd name="connsiteX1" fmla="*/ 918737 w 8327598"/>
              <a:gd name="connsiteY1" fmla="*/ 773065 h 4486617"/>
              <a:gd name="connsiteX2" fmla="*/ 2873078 w 8327598"/>
              <a:gd name="connsiteY2" fmla="*/ 1269371 h 4486617"/>
              <a:gd name="connsiteX3" fmla="*/ 4504081 w 8327598"/>
              <a:gd name="connsiteY3" fmla="*/ 28931 h 4486617"/>
              <a:gd name="connsiteX4" fmla="*/ 5105069 w 8327598"/>
              <a:gd name="connsiteY4" fmla="*/ 237668 h 4486617"/>
              <a:gd name="connsiteX5" fmla="*/ 5101698 w 8327598"/>
              <a:gd name="connsiteY5" fmla="*/ 1521370 h 4486617"/>
              <a:gd name="connsiteX6" fmla="*/ 7437539 w 8327598"/>
              <a:gd name="connsiteY6" fmla="*/ 1489802 h 4486617"/>
              <a:gd name="connsiteX7" fmla="*/ 5785733 w 8327598"/>
              <a:gd name="connsiteY7" fmla="*/ 2948486 h 4486617"/>
              <a:gd name="connsiteX8" fmla="*/ 8327598 w 8327598"/>
              <a:gd name="connsiteY8" fmla="*/ 4486617 h 4486617"/>
              <a:gd name="connsiteX9" fmla="*/ 70196 w 8327598"/>
              <a:gd name="connsiteY9" fmla="*/ 4473805 h 4486617"/>
              <a:gd name="connsiteX10" fmla="*/ 0 w 8327598"/>
              <a:gd name="connsiteY10" fmla="*/ 3281880 h 4486617"/>
              <a:gd name="connsiteX11" fmla="*/ 1607132 w 8327598"/>
              <a:gd name="connsiteY11" fmla="*/ 2704524 h 4486617"/>
              <a:gd name="connsiteX12" fmla="*/ 1681550 w 8327598"/>
              <a:gd name="connsiteY12" fmla="*/ 2535567 h 4486617"/>
              <a:gd name="connsiteX13" fmla="*/ 685693 w 8327598"/>
              <a:gd name="connsiteY13" fmla="*/ 1050863 h 4486617"/>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37539 w 8327598"/>
              <a:gd name="connsiteY6" fmla="*/ 1489802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37539 w 8327598"/>
              <a:gd name="connsiteY6" fmla="*/ 1489802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37539 w 8327598"/>
              <a:gd name="connsiteY6" fmla="*/ 1489802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37539 w 8327598"/>
              <a:gd name="connsiteY6" fmla="*/ 1489802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37539 w 8327598"/>
              <a:gd name="connsiteY6" fmla="*/ 1489802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37539 w 8327598"/>
              <a:gd name="connsiteY6" fmla="*/ 1489802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37539 w 8327598"/>
              <a:gd name="connsiteY6" fmla="*/ 1489802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424142 w 8327598"/>
              <a:gd name="connsiteY6" fmla="*/ 1494826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256670 w 8327598"/>
              <a:gd name="connsiteY6" fmla="*/ 1359173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256670 w 8327598"/>
              <a:gd name="connsiteY6" fmla="*/ 1359173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0863 h 4477564"/>
              <a:gd name="connsiteX1" fmla="*/ 918737 w 8327598"/>
              <a:gd name="connsiteY1" fmla="*/ 773065 h 4477564"/>
              <a:gd name="connsiteX2" fmla="*/ 2873078 w 8327598"/>
              <a:gd name="connsiteY2" fmla="*/ 1269371 h 4477564"/>
              <a:gd name="connsiteX3" fmla="*/ 4504081 w 8327598"/>
              <a:gd name="connsiteY3" fmla="*/ 28931 h 4477564"/>
              <a:gd name="connsiteX4" fmla="*/ 5105069 w 8327598"/>
              <a:gd name="connsiteY4" fmla="*/ 237668 h 4477564"/>
              <a:gd name="connsiteX5" fmla="*/ 5101698 w 8327598"/>
              <a:gd name="connsiteY5" fmla="*/ 1521370 h 4477564"/>
              <a:gd name="connsiteX6" fmla="*/ 7256670 w 8327598"/>
              <a:gd name="connsiteY6" fmla="*/ 1359173 h 4477564"/>
              <a:gd name="connsiteX7" fmla="*/ 5785733 w 8327598"/>
              <a:gd name="connsiteY7" fmla="*/ 2948486 h 4477564"/>
              <a:gd name="connsiteX8" fmla="*/ 8327598 w 8327598"/>
              <a:gd name="connsiteY8" fmla="*/ 4477564 h 4477564"/>
              <a:gd name="connsiteX9" fmla="*/ 70196 w 8327598"/>
              <a:gd name="connsiteY9" fmla="*/ 4473805 h 4477564"/>
              <a:gd name="connsiteX10" fmla="*/ 0 w 8327598"/>
              <a:gd name="connsiteY10" fmla="*/ 3281880 h 4477564"/>
              <a:gd name="connsiteX11" fmla="*/ 1607132 w 8327598"/>
              <a:gd name="connsiteY11" fmla="*/ 2704524 h 4477564"/>
              <a:gd name="connsiteX12" fmla="*/ 1681550 w 8327598"/>
              <a:gd name="connsiteY12" fmla="*/ 2535567 h 4477564"/>
              <a:gd name="connsiteX13" fmla="*/ 685693 w 8327598"/>
              <a:gd name="connsiteY13" fmla="*/ 1050863 h 4477564"/>
              <a:gd name="connsiteX0" fmla="*/ 685693 w 8327598"/>
              <a:gd name="connsiteY0" fmla="*/ 1052406 h 4479107"/>
              <a:gd name="connsiteX1" fmla="*/ 918737 w 8327598"/>
              <a:gd name="connsiteY1" fmla="*/ 774608 h 4479107"/>
              <a:gd name="connsiteX2" fmla="*/ 2873078 w 8327598"/>
              <a:gd name="connsiteY2" fmla="*/ 1270914 h 4479107"/>
              <a:gd name="connsiteX3" fmla="*/ 4504081 w 8327598"/>
              <a:gd name="connsiteY3" fmla="*/ 30474 h 4479107"/>
              <a:gd name="connsiteX4" fmla="*/ 5105069 w 8327598"/>
              <a:gd name="connsiteY4" fmla="*/ 239211 h 4479107"/>
              <a:gd name="connsiteX5" fmla="*/ 5101698 w 8327598"/>
              <a:gd name="connsiteY5" fmla="*/ 1522913 h 4479107"/>
              <a:gd name="connsiteX6" fmla="*/ 7256670 w 8327598"/>
              <a:gd name="connsiteY6" fmla="*/ 1360716 h 4479107"/>
              <a:gd name="connsiteX7" fmla="*/ 5785733 w 8327598"/>
              <a:gd name="connsiteY7" fmla="*/ 2950029 h 4479107"/>
              <a:gd name="connsiteX8" fmla="*/ 8327598 w 8327598"/>
              <a:gd name="connsiteY8" fmla="*/ 4479107 h 4479107"/>
              <a:gd name="connsiteX9" fmla="*/ 70196 w 8327598"/>
              <a:gd name="connsiteY9" fmla="*/ 4475348 h 4479107"/>
              <a:gd name="connsiteX10" fmla="*/ 0 w 8327598"/>
              <a:gd name="connsiteY10" fmla="*/ 3283423 h 4479107"/>
              <a:gd name="connsiteX11" fmla="*/ 1607132 w 8327598"/>
              <a:gd name="connsiteY11" fmla="*/ 2706067 h 4479107"/>
              <a:gd name="connsiteX12" fmla="*/ 1681550 w 8327598"/>
              <a:gd name="connsiteY12" fmla="*/ 2537110 h 4479107"/>
              <a:gd name="connsiteX13" fmla="*/ 685693 w 8327598"/>
              <a:gd name="connsiteY13" fmla="*/ 1052406 h 4479107"/>
              <a:gd name="connsiteX0" fmla="*/ 685693 w 8327598"/>
              <a:gd name="connsiteY0" fmla="*/ 1069291 h 4495992"/>
              <a:gd name="connsiteX1" fmla="*/ 918737 w 8327598"/>
              <a:gd name="connsiteY1" fmla="*/ 791493 h 4495992"/>
              <a:gd name="connsiteX2" fmla="*/ 2873078 w 8327598"/>
              <a:gd name="connsiteY2" fmla="*/ 1287799 h 4495992"/>
              <a:gd name="connsiteX3" fmla="*/ 4504081 w 8327598"/>
              <a:gd name="connsiteY3" fmla="*/ 32287 h 4495992"/>
              <a:gd name="connsiteX4" fmla="*/ 5105069 w 8327598"/>
              <a:gd name="connsiteY4" fmla="*/ 256096 h 4495992"/>
              <a:gd name="connsiteX5" fmla="*/ 5101698 w 8327598"/>
              <a:gd name="connsiteY5" fmla="*/ 1539798 h 4495992"/>
              <a:gd name="connsiteX6" fmla="*/ 7256670 w 8327598"/>
              <a:gd name="connsiteY6" fmla="*/ 1377601 h 4495992"/>
              <a:gd name="connsiteX7" fmla="*/ 5785733 w 8327598"/>
              <a:gd name="connsiteY7" fmla="*/ 2966914 h 4495992"/>
              <a:gd name="connsiteX8" fmla="*/ 8327598 w 8327598"/>
              <a:gd name="connsiteY8" fmla="*/ 4495992 h 4495992"/>
              <a:gd name="connsiteX9" fmla="*/ 70196 w 8327598"/>
              <a:gd name="connsiteY9" fmla="*/ 4492233 h 4495992"/>
              <a:gd name="connsiteX10" fmla="*/ 0 w 8327598"/>
              <a:gd name="connsiteY10" fmla="*/ 3300308 h 4495992"/>
              <a:gd name="connsiteX11" fmla="*/ 1607132 w 8327598"/>
              <a:gd name="connsiteY11" fmla="*/ 2722952 h 4495992"/>
              <a:gd name="connsiteX12" fmla="*/ 1681550 w 8327598"/>
              <a:gd name="connsiteY12" fmla="*/ 2553995 h 4495992"/>
              <a:gd name="connsiteX13" fmla="*/ 685693 w 8327598"/>
              <a:gd name="connsiteY13" fmla="*/ 1069291 h 4495992"/>
              <a:gd name="connsiteX0" fmla="*/ 685693 w 8327598"/>
              <a:gd name="connsiteY0" fmla="*/ 1058408 h 4485109"/>
              <a:gd name="connsiteX1" fmla="*/ 918737 w 8327598"/>
              <a:gd name="connsiteY1" fmla="*/ 780610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07132 w 8327598"/>
              <a:gd name="connsiteY11" fmla="*/ 2712069 h 4485109"/>
              <a:gd name="connsiteX12" fmla="*/ 1681550 w 8327598"/>
              <a:gd name="connsiteY12" fmla="*/ 2543112 h 4485109"/>
              <a:gd name="connsiteX13" fmla="*/ 685693 w 8327598"/>
              <a:gd name="connsiteY13" fmla="*/ 1058408 h 4485109"/>
              <a:gd name="connsiteX0" fmla="*/ 685693 w 8327598"/>
              <a:gd name="connsiteY0" fmla="*/ 1058408 h 4485109"/>
              <a:gd name="connsiteX1" fmla="*/ 918737 w 8327598"/>
              <a:gd name="connsiteY1" fmla="*/ 780610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07132 w 8327598"/>
              <a:gd name="connsiteY11" fmla="*/ 2712069 h 4485109"/>
              <a:gd name="connsiteX12" fmla="*/ 1681550 w 8327598"/>
              <a:gd name="connsiteY12" fmla="*/ 2543112 h 4485109"/>
              <a:gd name="connsiteX13" fmla="*/ 685693 w 8327598"/>
              <a:gd name="connsiteY13" fmla="*/ 1058408 h 4485109"/>
              <a:gd name="connsiteX0" fmla="*/ 685693 w 8327598"/>
              <a:gd name="connsiteY0" fmla="*/ 1058408 h 4485109"/>
              <a:gd name="connsiteX1" fmla="*/ 918737 w 8327598"/>
              <a:gd name="connsiteY1" fmla="*/ 780610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07132 w 8327598"/>
              <a:gd name="connsiteY11" fmla="*/ 2712069 h 4485109"/>
              <a:gd name="connsiteX12" fmla="*/ 1681550 w 8327598"/>
              <a:gd name="connsiteY12" fmla="*/ 2543112 h 4485109"/>
              <a:gd name="connsiteX13" fmla="*/ 685693 w 8327598"/>
              <a:gd name="connsiteY13" fmla="*/ 1058408 h 4485109"/>
              <a:gd name="connsiteX0" fmla="*/ 685693 w 8327598"/>
              <a:gd name="connsiteY0" fmla="*/ 1058408 h 4485109"/>
              <a:gd name="connsiteX1" fmla="*/ 918737 w 8327598"/>
              <a:gd name="connsiteY1" fmla="*/ 780610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07132 w 8327598"/>
              <a:gd name="connsiteY11" fmla="*/ 2712069 h 4485109"/>
              <a:gd name="connsiteX12" fmla="*/ 1681550 w 8327598"/>
              <a:gd name="connsiteY12" fmla="*/ 2543112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07132 w 8327598"/>
              <a:gd name="connsiteY11" fmla="*/ 2712069 h 4485109"/>
              <a:gd name="connsiteX12" fmla="*/ 1681550 w 8327598"/>
              <a:gd name="connsiteY12" fmla="*/ 2543112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07132 w 8327598"/>
              <a:gd name="connsiteY11" fmla="*/ 2712069 h 4485109"/>
              <a:gd name="connsiteX12" fmla="*/ 1681550 w 8327598"/>
              <a:gd name="connsiteY12" fmla="*/ 2543112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07132 w 8327598"/>
              <a:gd name="connsiteY11" fmla="*/ 2712069 h 4485109"/>
              <a:gd name="connsiteX12" fmla="*/ 1681550 w 8327598"/>
              <a:gd name="connsiteY12" fmla="*/ 2543112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07132 w 8327598"/>
              <a:gd name="connsiteY11" fmla="*/ 2712069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256670 w 8327598"/>
              <a:gd name="connsiteY6" fmla="*/ 1366718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343757 w 8327598"/>
              <a:gd name="connsiteY6" fmla="*/ 1406911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343757 w 8327598"/>
              <a:gd name="connsiteY6" fmla="*/ 1406911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343757 w 8327598"/>
              <a:gd name="connsiteY6" fmla="*/ 1406911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357154 w 8327598"/>
              <a:gd name="connsiteY6" fmla="*/ 1406911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357154 w 8327598"/>
              <a:gd name="connsiteY6" fmla="*/ 1406911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8408 h 4485109"/>
              <a:gd name="connsiteX1" fmla="*/ 918737 w 8327598"/>
              <a:gd name="connsiteY1" fmla="*/ 795683 h 4485109"/>
              <a:gd name="connsiteX2" fmla="*/ 2873078 w 8327598"/>
              <a:gd name="connsiteY2" fmla="*/ 1276916 h 4485109"/>
              <a:gd name="connsiteX3" fmla="*/ 4504081 w 8327598"/>
              <a:gd name="connsiteY3" fmla="*/ 21404 h 4485109"/>
              <a:gd name="connsiteX4" fmla="*/ 5105069 w 8327598"/>
              <a:gd name="connsiteY4" fmla="*/ 245213 h 4485109"/>
              <a:gd name="connsiteX5" fmla="*/ 5101698 w 8327598"/>
              <a:gd name="connsiteY5" fmla="*/ 1528915 h 4485109"/>
              <a:gd name="connsiteX6" fmla="*/ 7357154 w 8327598"/>
              <a:gd name="connsiteY6" fmla="*/ 1406911 h 4485109"/>
              <a:gd name="connsiteX7" fmla="*/ 5785733 w 8327598"/>
              <a:gd name="connsiteY7" fmla="*/ 2956031 h 4485109"/>
              <a:gd name="connsiteX8" fmla="*/ 8327598 w 8327598"/>
              <a:gd name="connsiteY8" fmla="*/ 4485109 h 4485109"/>
              <a:gd name="connsiteX9" fmla="*/ 70196 w 8327598"/>
              <a:gd name="connsiteY9" fmla="*/ 4481350 h 4485109"/>
              <a:gd name="connsiteX10" fmla="*/ 0 w 8327598"/>
              <a:gd name="connsiteY10" fmla="*/ 3289425 h 4485109"/>
              <a:gd name="connsiteX11" fmla="*/ 1654024 w 8327598"/>
              <a:gd name="connsiteY11" fmla="*/ 2696997 h 4485109"/>
              <a:gd name="connsiteX12" fmla="*/ 1701648 w 8327598"/>
              <a:gd name="connsiteY12" fmla="*/ 2583306 h 4485109"/>
              <a:gd name="connsiteX13" fmla="*/ 685693 w 8327598"/>
              <a:gd name="connsiteY13" fmla="*/ 1058408 h 4485109"/>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7357154 w 8327598"/>
              <a:gd name="connsiteY6" fmla="*/ 1401164 h 4479362"/>
              <a:gd name="connsiteX7" fmla="*/ 5785733 w 8327598"/>
              <a:gd name="connsiteY7" fmla="*/ 2950284 h 4479362"/>
              <a:gd name="connsiteX8" fmla="*/ 8327598 w 8327598"/>
              <a:gd name="connsiteY8" fmla="*/ 4479362 h 4479362"/>
              <a:gd name="connsiteX9" fmla="*/ 70196 w 8327598"/>
              <a:gd name="connsiteY9" fmla="*/ 4475603 h 4479362"/>
              <a:gd name="connsiteX10" fmla="*/ 0 w 8327598"/>
              <a:gd name="connsiteY10" fmla="*/ 3283678 h 4479362"/>
              <a:gd name="connsiteX11" fmla="*/ 1654024 w 8327598"/>
              <a:gd name="connsiteY11" fmla="*/ 2691250 h 4479362"/>
              <a:gd name="connsiteX12" fmla="*/ 1701648 w 8327598"/>
              <a:gd name="connsiteY12" fmla="*/ 2577559 h 4479362"/>
              <a:gd name="connsiteX13" fmla="*/ 685693 w 8327598"/>
              <a:gd name="connsiteY13" fmla="*/ 1052661 h 4479362"/>
              <a:gd name="connsiteX0" fmla="*/ 685693 w 8327598"/>
              <a:gd name="connsiteY0" fmla="*/ 1062777 h 4489478"/>
              <a:gd name="connsiteX1" fmla="*/ 918737 w 8327598"/>
              <a:gd name="connsiteY1" fmla="*/ 800052 h 4489478"/>
              <a:gd name="connsiteX2" fmla="*/ 2873078 w 8327598"/>
              <a:gd name="connsiteY2" fmla="*/ 1281285 h 4489478"/>
              <a:gd name="connsiteX3" fmla="*/ 4504081 w 8327598"/>
              <a:gd name="connsiteY3" fmla="*/ 25773 h 4489478"/>
              <a:gd name="connsiteX4" fmla="*/ 5105069 w 8327598"/>
              <a:gd name="connsiteY4" fmla="*/ 249582 h 4489478"/>
              <a:gd name="connsiteX5" fmla="*/ 5101698 w 8327598"/>
              <a:gd name="connsiteY5" fmla="*/ 1533284 h 4489478"/>
              <a:gd name="connsiteX6" fmla="*/ 7357154 w 8327598"/>
              <a:gd name="connsiteY6" fmla="*/ 1411280 h 4489478"/>
              <a:gd name="connsiteX7" fmla="*/ 5785733 w 8327598"/>
              <a:gd name="connsiteY7" fmla="*/ 2960400 h 4489478"/>
              <a:gd name="connsiteX8" fmla="*/ 8327598 w 8327598"/>
              <a:gd name="connsiteY8" fmla="*/ 4489478 h 4489478"/>
              <a:gd name="connsiteX9" fmla="*/ 70196 w 8327598"/>
              <a:gd name="connsiteY9" fmla="*/ 4485719 h 4489478"/>
              <a:gd name="connsiteX10" fmla="*/ 0 w 8327598"/>
              <a:gd name="connsiteY10" fmla="*/ 3293794 h 4489478"/>
              <a:gd name="connsiteX11" fmla="*/ 1654024 w 8327598"/>
              <a:gd name="connsiteY11" fmla="*/ 2701366 h 4489478"/>
              <a:gd name="connsiteX12" fmla="*/ 1701648 w 8327598"/>
              <a:gd name="connsiteY12" fmla="*/ 2587675 h 4489478"/>
              <a:gd name="connsiteX13" fmla="*/ 685693 w 8327598"/>
              <a:gd name="connsiteY13" fmla="*/ 1062777 h 4489478"/>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7357154 w 8327598"/>
              <a:gd name="connsiteY6" fmla="*/ 1401164 h 4479362"/>
              <a:gd name="connsiteX7" fmla="*/ 5785733 w 8327598"/>
              <a:gd name="connsiteY7" fmla="*/ 2950284 h 4479362"/>
              <a:gd name="connsiteX8" fmla="*/ 8327598 w 8327598"/>
              <a:gd name="connsiteY8" fmla="*/ 4479362 h 4479362"/>
              <a:gd name="connsiteX9" fmla="*/ 70196 w 8327598"/>
              <a:gd name="connsiteY9" fmla="*/ 4475603 h 4479362"/>
              <a:gd name="connsiteX10" fmla="*/ 0 w 8327598"/>
              <a:gd name="connsiteY10" fmla="*/ 3283678 h 4479362"/>
              <a:gd name="connsiteX11" fmla="*/ 1654024 w 8327598"/>
              <a:gd name="connsiteY11" fmla="*/ 2691250 h 4479362"/>
              <a:gd name="connsiteX12" fmla="*/ 1701648 w 8327598"/>
              <a:gd name="connsiteY12" fmla="*/ 2577559 h 4479362"/>
              <a:gd name="connsiteX13" fmla="*/ 685693 w 8327598"/>
              <a:gd name="connsiteY13"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7357154 w 8327598"/>
              <a:gd name="connsiteY6" fmla="*/ 1401164 h 4479362"/>
              <a:gd name="connsiteX7" fmla="*/ 5785733 w 8327598"/>
              <a:gd name="connsiteY7" fmla="*/ 2950284 h 4479362"/>
              <a:gd name="connsiteX8" fmla="*/ 8327598 w 8327598"/>
              <a:gd name="connsiteY8" fmla="*/ 4479362 h 4479362"/>
              <a:gd name="connsiteX9" fmla="*/ 70196 w 8327598"/>
              <a:gd name="connsiteY9" fmla="*/ 4475603 h 4479362"/>
              <a:gd name="connsiteX10" fmla="*/ 0 w 8327598"/>
              <a:gd name="connsiteY10" fmla="*/ 3283678 h 4479362"/>
              <a:gd name="connsiteX11" fmla="*/ 1654024 w 8327598"/>
              <a:gd name="connsiteY11" fmla="*/ 2691250 h 4479362"/>
              <a:gd name="connsiteX12" fmla="*/ 1701648 w 8327598"/>
              <a:gd name="connsiteY12" fmla="*/ 2577559 h 4479362"/>
              <a:gd name="connsiteX13" fmla="*/ 685693 w 8327598"/>
              <a:gd name="connsiteY13"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7357154 w 8327598"/>
              <a:gd name="connsiteY6" fmla="*/ 1401164 h 4479362"/>
              <a:gd name="connsiteX7" fmla="*/ 5785733 w 8327598"/>
              <a:gd name="connsiteY7" fmla="*/ 2950284 h 4479362"/>
              <a:gd name="connsiteX8" fmla="*/ 8327598 w 8327598"/>
              <a:gd name="connsiteY8" fmla="*/ 4479362 h 4479362"/>
              <a:gd name="connsiteX9" fmla="*/ 70196 w 8327598"/>
              <a:gd name="connsiteY9" fmla="*/ 4475603 h 4479362"/>
              <a:gd name="connsiteX10" fmla="*/ 0 w 8327598"/>
              <a:gd name="connsiteY10" fmla="*/ 3283678 h 4479362"/>
              <a:gd name="connsiteX11" fmla="*/ 1654024 w 8327598"/>
              <a:gd name="connsiteY11" fmla="*/ 2691250 h 4479362"/>
              <a:gd name="connsiteX12" fmla="*/ 1701648 w 8327598"/>
              <a:gd name="connsiteY12" fmla="*/ 2577559 h 4479362"/>
              <a:gd name="connsiteX13" fmla="*/ 685693 w 8327598"/>
              <a:gd name="connsiteY13"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7357154 w 8327598"/>
              <a:gd name="connsiteY6" fmla="*/ 1401164 h 4479362"/>
              <a:gd name="connsiteX7" fmla="*/ 5785733 w 8327598"/>
              <a:gd name="connsiteY7" fmla="*/ 2950284 h 4479362"/>
              <a:gd name="connsiteX8" fmla="*/ 8327598 w 8327598"/>
              <a:gd name="connsiteY8" fmla="*/ 4479362 h 4479362"/>
              <a:gd name="connsiteX9" fmla="*/ 70196 w 8327598"/>
              <a:gd name="connsiteY9" fmla="*/ 4475603 h 4479362"/>
              <a:gd name="connsiteX10" fmla="*/ 0 w 8327598"/>
              <a:gd name="connsiteY10" fmla="*/ 3283678 h 4479362"/>
              <a:gd name="connsiteX11" fmla="*/ 1654024 w 8327598"/>
              <a:gd name="connsiteY11" fmla="*/ 2691250 h 4479362"/>
              <a:gd name="connsiteX12" fmla="*/ 1701648 w 8327598"/>
              <a:gd name="connsiteY12" fmla="*/ 2577559 h 4479362"/>
              <a:gd name="connsiteX13" fmla="*/ 685693 w 8327598"/>
              <a:gd name="connsiteY13"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7357154 w 8327598"/>
              <a:gd name="connsiteY6" fmla="*/ 1401164 h 4479362"/>
              <a:gd name="connsiteX7" fmla="*/ 5799132 w 8327598"/>
              <a:gd name="connsiteY7" fmla="*/ 2950284 h 4479362"/>
              <a:gd name="connsiteX8" fmla="*/ 8327598 w 8327598"/>
              <a:gd name="connsiteY8" fmla="*/ 4479362 h 4479362"/>
              <a:gd name="connsiteX9" fmla="*/ 70196 w 8327598"/>
              <a:gd name="connsiteY9" fmla="*/ 4475603 h 4479362"/>
              <a:gd name="connsiteX10" fmla="*/ 0 w 8327598"/>
              <a:gd name="connsiteY10" fmla="*/ 3283678 h 4479362"/>
              <a:gd name="connsiteX11" fmla="*/ 1654024 w 8327598"/>
              <a:gd name="connsiteY11" fmla="*/ 2691250 h 4479362"/>
              <a:gd name="connsiteX12" fmla="*/ 1701648 w 8327598"/>
              <a:gd name="connsiteY12" fmla="*/ 2577559 h 4479362"/>
              <a:gd name="connsiteX13" fmla="*/ 685693 w 8327598"/>
              <a:gd name="connsiteY13"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7357154 w 8327598"/>
              <a:gd name="connsiteY6" fmla="*/ 1401164 h 4479362"/>
              <a:gd name="connsiteX7" fmla="*/ 5799132 w 8327598"/>
              <a:gd name="connsiteY7" fmla="*/ 2950284 h 4479362"/>
              <a:gd name="connsiteX8" fmla="*/ 8327598 w 8327598"/>
              <a:gd name="connsiteY8" fmla="*/ 4479362 h 4479362"/>
              <a:gd name="connsiteX9" fmla="*/ 70196 w 8327598"/>
              <a:gd name="connsiteY9" fmla="*/ 4475603 h 4479362"/>
              <a:gd name="connsiteX10" fmla="*/ 0 w 8327598"/>
              <a:gd name="connsiteY10" fmla="*/ 3283678 h 4479362"/>
              <a:gd name="connsiteX11" fmla="*/ 1654024 w 8327598"/>
              <a:gd name="connsiteY11" fmla="*/ 2691250 h 4479362"/>
              <a:gd name="connsiteX12" fmla="*/ 1701648 w 8327598"/>
              <a:gd name="connsiteY12" fmla="*/ 2577559 h 4479362"/>
              <a:gd name="connsiteX13" fmla="*/ 685693 w 8327598"/>
              <a:gd name="connsiteY13"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7357154 w 8327598"/>
              <a:gd name="connsiteY6" fmla="*/ 1401164 h 4479362"/>
              <a:gd name="connsiteX7" fmla="*/ 5799132 w 8327598"/>
              <a:gd name="connsiteY7" fmla="*/ 2950284 h 4479362"/>
              <a:gd name="connsiteX8" fmla="*/ 8327598 w 8327598"/>
              <a:gd name="connsiteY8" fmla="*/ 4479362 h 4479362"/>
              <a:gd name="connsiteX9" fmla="*/ 70196 w 8327598"/>
              <a:gd name="connsiteY9" fmla="*/ 4475603 h 4479362"/>
              <a:gd name="connsiteX10" fmla="*/ 0 w 8327598"/>
              <a:gd name="connsiteY10" fmla="*/ 3283678 h 4479362"/>
              <a:gd name="connsiteX11" fmla="*/ 1654024 w 8327598"/>
              <a:gd name="connsiteY11" fmla="*/ 2691250 h 4479362"/>
              <a:gd name="connsiteX12" fmla="*/ 1701648 w 8327598"/>
              <a:gd name="connsiteY12" fmla="*/ 2577559 h 4479362"/>
              <a:gd name="connsiteX13" fmla="*/ 685693 w 8327598"/>
              <a:gd name="connsiteY13"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7017195 w 8327598"/>
              <a:gd name="connsiteY6" fmla="*/ 1317559 h 4479362"/>
              <a:gd name="connsiteX7" fmla="*/ 7357154 w 8327598"/>
              <a:gd name="connsiteY7" fmla="*/ 1401164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72239 h 4479362"/>
              <a:gd name="connsiteX7" fmla="*/ 7357154 w 8327598"/>
              <a:gd name="connsiteY7" fmla="*/ 1401164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72239 h 4479362"/>
              <a:gd name="connsiteX7" fmla="*/ 7357154 w 8327598"/>
              <a:gd name="connsiteY7" fmla="*/ 1401164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72239 h 4479362"/>
              <a:gd name="connsiteX7" fmla="*/ 7357154 w 8327598"/>
              <a:gd name="connsiteY7" fmla="*/ 1401164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357154 w 8327598"/>
              <a:gd name="connsiteY7" fmla="*/ 1401164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357154 w 8327598"/>
              <a:gd name="connsiteY7" fmla="*/ 1401164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364263 w 8327598"/>
              <a:gd name="connsiteY7" fmla="*/ 1411828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364263 w 8327598"/>
              <a:gd name="connsiteY7" fmla="*/ 1411828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364263 w 8327598"/>
              <a:gd name="connsiteY7" fmla="*/ 1411828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364263 w 8327598"/>
              <a:gd name="connsiteY7" fmla="*/ 1411828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410473 w 8327598"/>
              <a:gd name="connsiteY7" fmla="*/ 1483807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410473 w 8327598"/>
              <a:gd name="connsiteY7" fmla="*/ 1483807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410473 w 8327598"/>
              <a:gd name="connsiteY7" fmla="*/ 1483807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410473 w 8327598"/>
              <a:gd name="connsiteY7" fmla="*/ 1483807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410473 w 8327598"/>
              <a:gd name="connsiteY7" fmla="*/ 1483807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2661 h 4479362"/>
              <a:gd name="connsiteX1" fmla="*/ 918737 w 8327598"/>
              <a:gd name="connsiteY1" fmla="*/ 789936 h 4479362"/>
              <a:gd name="connsiteX2" fmla="*/ 2873078 w 8327598"/>
              <a:gd name="connsiteY2" fmla="*/ 1271169 h 4479362"/>
              <a:gd name="connsiteX3" fmla="*/ 4504081 w 8327598"/>
              <a:gd name="connsiteY3" fmla="*/ 15657 h 4479362"/>
              <a:gd name="connsiteX4" fmla="*/ 5105069 w 8327598"/>
              <a:gd name="connsiteY4" fmla="*/ 239466 h 4479362"/>
              <a:gd name="connsiteX5" fmla="*/ 5101698 w 8327598"/>
              <a:gd name="connsiteY5" fmla="*/ 1523168 h 4479362"/>
              <a:gd name="connsiteX6" fmla="*/ 6985205 w 8327598"/>
              <a:gd name="connsiteY6" fmla="*/ 1258909 h 4479362"/>
              <a:gd name="connsiteX7" fmla="*/ 7410473 w 8327598"/>
              <a:gd name="connsiteY7" fmla="*/ 1483807 h 4479362"/>
              <a:gd name="connsiteX8" fmla="*/ 5799132 w 8327598"/>
              <a:gd name="connsiteY8" fmla="*/ 2950284 h 4479362"/>
              <a:gd name="connsiteX9" fmla="*/ 8327598 w 8327598"/>
              <a:gd name="connsiteY9" fmla="*/ 4479362 h 4479362"/>
              <a:gd name="connsiteX10" fmla="*/ 70196 w 8327598"/>
              <a:gd name="connsiteY10" fmla="*/ 4475603 h 4479362"/>
              <a:gd name="connsiteX11" fmla="*/ 0 w 8327598"/>
              <a:gd name="connsiteY11" fmla="*/ 3283678 h 4479362"/>
              <a:gd name="connsiteX12" fmla="*/ 1654024 w 8327598"/>
              <a:gd name="connsiteY12" fmla="*/ 2691250 h 4479362"/>
              <a:gd name="connsiteX13" fmla="*/ 1701648 w 8327598"/>
              <a:gd name="connsiteY13" fmla="*/ 2577559 h 4479362"/>
              <a:gd name="connsiteX14" fmla="*/ 685693 w 8327598"/>
              <a:gd name="connsiteY14" fmla="*/ 1052661 h 4479362"/>
              <a:gd name="connsiteX0" fmla="*/ 685693 w 8327598"/>
              <a:gd name="connsiteY0" fmla="*/ 1058199 h 4484900"/>
              <a:gd name="connsiteX1" fmla="*/ 918737 w 8327598"/>
              <a:gd name="connsiteY1" fmla="*/ 795474 h 4484900"/>
              <a:gd name="connsiteX2" fmla="*/ 2873078 w 8327598"/>
              <a:gd name="connsiteY2" fmla="*/ 1276707 h 4484900"/>
              <a:gd name="connsiteX3" fmla="*/ 4504081 w 8327598"/>
              <a:gd name="connsiteY3" fmla="*/ 21195 h 4484900"/>
              <a:gd name="connsiteX4" fmla="*/ 5105069 w 8327598"/>
              <a:gd name="connsiteY4" fmla="*/ 245004 h 4484900"/>
              <a:gd name="connsiteX5" fmla="*/ 5123025 w 8327598"/>
              <a:gd name="connsiteY5" fmla="*/ 1520709 h 4484900"/>
              <a:gd name="connsiteX6" fmla="*/ 6985205 w 8327598"/>
              <a:gd name="connsiteY6" fmla="*/ 1264447 h 4484900"/>
              <a:gd name="connsiteX7" fmla="*/ 7410473 w 8327598"/>
              <a:gd name="connsiteY7" fmla="*/ 1489345 h 4484900"/>
              <a:gd name="connsiteX8" fmla="*/ 5799132 w 8327598"/>
              <a:gd name="connsiteY8" fmla="*/ 2955822 h 4484900"/>
              <a:gd name="connsiteX9" fmla="*/ 8327598 w 8327598"/>
              <a:gd name="connsiteY9" fmla="*/ 4484900 h 4484900"/>
              <a:gd name="connsiteX10" fmla="*/ 70196 w 8327598"/>
              <a:gd name="connsiteY10" fmla="*/ 4481141 h 4484900"/>
              <a:gd name="connsiteX11" fmla="*/ 0 w 8327598"/>
              <a:gd name="connsiteY11" fmla="*/ 3289216 h 4484900"/>
              <a:gd name="connsiteX12" fmla="*/ 1654024 w 8327598"/>
              <a:gd name="connsiteY12" fmla="*/ 2696788 h 4484900"/>
              <a:gd name="connsiteX13" fmla="*/ 1701648 w 8327598"/>
              <a:gd name="connsiteY13" fmla="*/ 2583097 h 4484900"/>
              <a:gd name="connsiteX14" fmla="*/ 685693 w 8327598"/>
              <a:gd name="connsiteY14" fmla="*/ 1058199 h 4484900"/>
              <a:gd name="connsiteX0" fmla="*/ 685693 w 8327598"/>
              <a:gd name="connsiteY0" fmla="*/ 1052435 h 4479136"/>
              <a:gd name="connsiteX1" fmla="*/ 918737 w 8327598"/>
              <a:gd name="connsiteY1" fmla="*/ 789710 h 4479136"/>
              <a:gd name="connsiteX2" fmla="*/ 2873078 w 8327598"/>
              <a:gd name="connsiteY2" fmla="*/ 1270943 h 4479136"/>
              <a:gd name="connsiteX3" fmla="*/ 4504081 w 8327598"/>
              <a:gd name="connsiteY3" fmla="*/ 15431 h 4479136"/>
              <a:gd name="connsiteX4" fmla="*/ 5105069 w 8327598"/>
              <a:gd name="connsiteY4" fmla="*/ 239240 h 4479136"/>
              <a:gd name="connsiteX5" fmla="*/ 5123025 w 8327598"/>
              <a:gd name="connsiteY5" fmla="*/ 1514945 h 4479136"/>
              <a:gd name="connsiteX6" fmla="*/ 6985205 w 8327598"/>
              <a:gd name="connsiteY6" fmla="*/ 1258683 h 4479136"/>
              <a:gd name="connsiteX7" fmla="*/ 7410473 w 8327598"/>
              <a:gd name="connsiteY7" fmla="*/ 1483581 h 4479136"/>
              <a:gd name="connsiteX8" fmla="*/ 5799132 w 8327598"/>
              <a:gd name="connsiteY8" fmla="*/ 2950058 h 4479136"/>
              <a:gd name="connsiteX9" fmla="*/ 8327598 w 8327598"/>
              <a:gd name="connsiteY9" fmla="*/ 4479136 h 4479136"/>
              <a:gd name="connsiteX10" fmla="*/ 70196 w 8327598"/>
              <a:gd name="connsiteY10" fmla="*/ 4475377 h 4479136"/>
              <a:gd name="connsiteX11" fmla="*/ 0 w 8327598"/>
              <a:gd name="connsiteY11" fmla="*/ 3283452 h 4479136"/>
              <a:gd name="connsiteX12" fmla="*/ 1654024 w 8327598"/>
              <a:gd name="connsiteY12" fmla="*/ 2691024 h 4479136"/>
              <a:gd name="connsiteX13" fmla="*/ 1701648 w 8327598"/>
              <a:gd name="connsiteY13" fmla="*/ 2577333 h 4479136"/>
              <a:gd name="connsiteX14" fmla="*/ 685693 w 8327598"/>
              <a:gd name="connsiteY14" fmla="*/ 1052435 h 4479136"/>
              <a:gd name="connsiteX0" fmla="*/ 685693 w 8327598"/>
              <a:gd name="connsiteY0" fmla="*/ 1072008 h 4498709"/>
              <a:gd name="connsiteX1" fmla="*/ 918737 w 8327598"/>
              <a:gd name="connsiteY1" fmla="*/ 809283 h 4498709"/>
              <a:gd name="connsiteX2" fmla="*/ 2873078 w 8327598"/>
              <a:gd name="connsiteY2" fmla="*/ 1290516 h 4498709"/>
              <a:gd name="connsiteX3" fmla="*/ 4500526 w 8327598"/>
              <a:gd name="connsiteY3" fmla="*/ 19008 h 4498709"/>
              <a:gd name="connsiteX4" fmla="*/ 5105069 w 8327598"/>
              <a:gd name="connsiteY4" fmla="*/ 258813 h 4498709"/>
              <a:gd name="connsiteX5" fmla="*/ 5123025 w 8327598"/>
              <a:gd name="connsiteY5" fmla="*/ 1534518 h 4498709"/>
              <a:gd name="connsiteX6" fmla="*/ 6985205 w 8327598"/>
              <a:gd name="connsiteY6" fmla="*/ 1278256 h 4498709"/>
              <a:gd name="connsiteX7" fmla="*/ 7410473 w 8327598"/>
              <a:gd name="connsiteY7" fmla="*/ 1503154 h 4498709"/>
              <a:gd name="connsiteX8" fmla="*/ 5799132 w 8327598"/>
              <a:gd name="connsiteY8" fmla="*/ 2969631 h 4498709"/>
              <a:gd name="connsiteX9" fmla="*/ 8327598 w 8327598"/>
              <a:gd name="connsiteY9" fmla="*/ 4498709 h 4498709"/>
              <a:gd name="connsiteX10" fmla="*/ 70196 w 8327598"/>
              <a:gd name="connsiteY10" fmla="*/ 4494950 h 4498709"/>
              <a:gd name="connsiteX11" fmla="*/ 0 w 8327598"/>
              <a:gd name="connsiteY11" fmla="*/ 3303025 h 4498709"/>
              <a:gd name="connsiteX12" fmla="*/ 1654024 w 8327598"/>
              <a:gd name="connsiteY12" fmla="*/ 2710597 h 4498709"/>
              <a:gd name="connsiteX13" fmla="*/ 1701648 w 8327598"/>
              <a:gd name="connsiteY13" fmla="*/ 2596906 h 4498709"/>
              <a:gd name="connsiteX14" fmla="*/ 685693 w 8327598"/>
              <a:gd name="connsiteY14" fmla="*/ 1072008 h 4498709"/>
              <a:gd name="connsiteX0" fmla="*/ 685693 w 8327598"/>
              <a:gd name="connsiteY0" fmla="*/ 1072008 h 4498709"/>
              <a:gd name="connsiteX1" fmla="*/ 918737 w 8327598"/>
              <a:gd name="connsiteY1" fmla="*/ 809283 h 4498709"/>
              <a:gd name="connsiteX2" fmla="*/ 2873078 w 8327598"/>
              <a:gd name="connsiteY2" fmla="*/ 1290516 h 4498709"/>
              <a:gd name="connsiteX3" fmla="*/ 4500526 w 8327598"/>
              <a:gd name="connsiteY3" fmla="*/ 19008 h 4498709"/>
              <a:gd name="connsiteX4" fmla="*/ 5105069 w 8327598"/>
              <a:gd name="connsiteY4" fmla="*/ 258813 h 4498709"/>
              <a:gd name="connsiteX5" fmla="*/ 5123025 w 8327598"/>
              <a:gd name="connsiteY5" fmla="*/ 1534518 h 4498709"/>
              <a:gd name="connsiteX6" fmla="*/ 6985205 w 8327598"/>
              <a:gd name="connsiteY6" fmla="*/ 1278256 h 4498709"/>
              <a:gd name="connsiteX7" fmla="*/ 7410473 w 8327598"/>
              <a:gd name="connsiteY7" fmla="*/ 1503154 h 4498709"/>
              <a:gd name="connsiteX8" fmla="*/ 5799132 w 8327598"/>
              <a:gd name="connsiteY8" fmla="*/ 2969631 h 4498709"/>
              <a:gd name="connsiteX9" fmla="*/ 8327598 w 8327598"/>
              <a:gd name="connsiteY9" fmla="*/ 4498709 h 4498709"/>
              <a:gd name="connsiteX10" fmla="*/ 70196 w 8327598"/>
              <a:gd name="connsiteY10" fmla="*/ 4494950 h 4498709"/>
              <a:gd name="connsiteX11" fmla="*/ 0 w 8327598"/>
              <a:gd name="connsiteY11" fmla="*/ 3303025 h 4498709"/>
              <a:gd name="connsiteX12" fmla="*/ 1654024 w 8327598"/>
              <a:gd name="connsiteY12" fmla="*/ 2710597 h 4498709"/>
              <a:gd name="connsiteX13" fmla="*/ 1701648 w 8327598"/>
              <a:gd name="connsiteY13" fmla="*/ 2596906 h 4498709"/>
              <a:gd name="connsiteX14" fmla="*/ 685693 w 8327598"/>
              <a:gd name="connsiteY14" fmla="*/ 1072008 h 4498709"/>
              <a:gd name="connsiteX0" fmla="*/ 685693 w 8327598"/>
              <a:gd name="connsiteY0" fmla="*/ 1067047 h 4493748"/>
              <a:gd name="connsiteX1" fmla="*/ 918737 w 8327598"/>
              <a:gd name="connsiteY1" fmla="*/ 804322 h 4493748"/>
              <a:gd name="connsiteX2" fmla="*/ 2873078 w 8327598"/>
              <a:gd name="connsiteY2" fmla="*/ 1285555 h 4493748"/>
              <a:gd name="connsiteX3" fmla="*/ 4500526 w 8327598"/>
              <a:gd name="connsiteY3" fmla="*/ 14047 h 4493748"/>
              <a:gd name="connsiteX4" fmla="*/ 5105069 w 8327598"/>
              <a:gd name="connsiteY4" fmla="*/ 253852 h 4493748"/>
              <a:gd name="connsiteX5" fmla="*/ 5123025 w 8327598"/>
              <a:gd name="connsiteY5" fmla="*/ 1529557 h 4493748"/>
              <a:gd name="connsiteX6" fmla="*/ 6985205 w 8327598"/>
              <a:gd name="connsiteY6" fmla="*/ 1273295 h 4493748"/>
              <a:gd name="connsiteX7" fmla="*/ 7410473 w 8327598"/>
              <a:gd name="connsiteY7" fmla="*/ 1498193 h 4493748"/>
              <a:gd name="connsiteX8" fmla="*/ 5799132 w 8327598"/>
              <a:gd name="connsiteY8" fmla="*/ 2964670 h 4493748"/>
              <a:gd name="connsiteX9" fmla="*/ 8327598 w 8327598"/>
              <a:gd name="connsiteY9" fmla="*/ 4493748 h 4493748"/>
              <a:gd name="connsiteX10" fmla="*/ 70196 w 8327598"/>
              <a:gd name="connsiteY10" fmla="*/ 4489989 h 4493748"/>
              <a:gd name="connsiteX11" fmla="*/ 0 w 8327598"/>
              <a:gd name="connsiteY11" fmla="*/ 3298064 h 4493748"/>
              <a:gd name="connsiteX12" fmla="*/ 1654024 w 8327598"/>
              <a:gd name="connsiteY12" fmla="*/ 2705636 h 4493748"/>
              <a:gd name="connsiteX13" fmla="*/ 1701648 w 8327598"/>
              <a:gd name="connsiteY13" fmla="*/ 2591945 h 4493748"/>
              <a:gd name="connsiteX14" fmla="*/ 685693 w 8327598"/>
              <a:gd name="connsiteY14" fmla="*/ 1067047 h 4493748"/>
              <a:gd name="connsiteX0" fmla="*/ 685693 w 8327598"/>
              <a:gd name="connsiteY0" fmla="*/ 1067281 h 4493982"/>
              <a:gd name="connsiteX1" fmla="*/ 918737 w 8327598"/>
              <a:gd name="connsiteY1" fmla="*/ 804556 h 4493982"/>
              <a:gd name="connsiteX2" fmla="*/ 2873078 w 8327598"/>
              <a:gd name="connsiteY2" fmla="*/ 1285789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5693 w 8327598"/>
              <a:gd name="connsiteY14" fmla="*/ 1067281 h 4493982"/>
              <a:gd name="connsiteX0" fmla="*/ 685693 w 8327598"/>
              <a:gd name="connsiteY0" fmla="*/ 1067281 h 4493982"/>
              <a:gd name="connsiteX1" fmla="*/ 918737 w 8327598"/>
              <a:gd name="connsiteY1" fmla="*/ 804556 h 4493982"/>
              <a:gd name="connsiteX2" fmla="*/ 2873078 w 8327598"/>
              <a:gd name="connsiteY2" fmla="*/ 1285789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5693 w 8327598"/>
              <a:gd name="connsiteY14" fmla="*/ 1067281 h 4493982"/>
              <a:gd name="connsiteX0" fmla="*/ 685693 w 8327598"/>
              <a:gd name="connsiteY0" fmla="*/ 1067281 h 4493982"/>
              <a:gd name="connsiteX1" fmla="*/ 918737 w 8327598"/>
              <a:gd name="connsiteY1" fmla="*/ 804556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5693 w 8327598"/>
              <a:gd name="connsiteY14" fmla="*/ 1067281 h 4493982"/>
              <a:gd name="connsiteX0" fmla="*/ 685693 w 8327598"/>
              <a:gd name="connsiteY0" fmla="*/ 1067281 h 4493982"/>
              <a:gd name="connsiteX1" fmla="*/ 918737 w 8327598"/>
              <a:gd name="connsiteY1" fmla="*/ 804556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5693 w 8327598"/>
              <a:gd name="connsiteY14" fmla="*/ 1067281 h 4493982"/>
              <a:gd name="connsiteX0" fmla="*/ 685693 w 8327598"/>
              <a:gd name="connsiteY0" fmla="*/ 1067281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5693 w 8327598"/>
              <a:gd name="connsiteY14" fmla="*/ 1067281 h 4493982"/>
              <a:gd name="connsiteX0" fmla="*/ 685693 w 8327598"/>
              <a:gd name="connsiteY0" fmla="*/ 1067281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5693 w 8327598"/>
              <a:gd name="connsiteY14" fmla="*/ 1067281 h 4493982"/>
              <a:gd name="connsiteX0" fmla="*/ 685693 w 8327598"/>
              <a:gd name="connsiteY0" fmla="*/ 1067281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5693 w 8327598"/>
              <a:gd name="connsiteY14" fmla="*/ 1067281 h 4493982"/>
              <a:gd name="connsiteX0" fmla="*/ 689248 w 8327598"/>
              <a:gd name="connsiteY0" fmla="*/ 1077944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9248 w 8327598"/>
              <a:gd name="connsiteY14" fmla="*/ 1077944 h 4493982"/>
              <a:gd name="connsiteX0" fmla="*/ 689248 w 8327598"/>
              <a:gd name="connsiteY0" fmla="*/ 1077944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9248 w 8327598"/>
              <a:gd name="connsiteY14" fmla="*/ 1077944 h 4493982"/>
              <a:gd name="connsiteX0" fmla="*/ 689248 w 8327598"/>
              <a:gd name="connsiteY0" fmla="*/ 1077944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9248 w 8327598"/>
              <a:gd name="connsiteY14" fmla="*/ 1077944 h 4493982"/>
              <a:gd name="connsiteX0" fmla="*/ 689248 w 8327598"/>
              <a:gd name="connsiteY0" fmla="*/ 1077944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9248 w 8327598"/>
              <a:gd name="connsiteY14" fmla="*/ 1077944 h 4493982"/>
              <a:gd name="connsiteX0" fmla="*/ 689248 w 8327598"/>
              <a:gd name="connsiteY0" fmla="*/ 1077944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9248 w 8327598"/>
              <a:gd name="connsiteY14" fmla="*/ 1077944 h 4493982"/>
              <a:gd name="connsiteX0" fmla="*/ 689248 w 8327598"/>
              <a:gd name="connsiteY0" fmla="*/ 1077944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9248 w 8327598"/>
              <a:gd name="connsiteY14" fmla="*/ 1077944 h 4493982"/>
              <a:gd name="connsiteX0" fmla="*/ 689248 w 8327598"/>
              <a:gd name="connsiteY0" fmla="*/ 1077944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9248 w 8327598"/>
              <a:gd name="connsiteY14" fmla="*/ 1077944 h 4493982"/>
              <a:gd name="connsiteX0" fmla="*/ 689248 w 8327598"/>
              <a:gd name="connsiteY0" fmla="*/ 1077944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9248 w 8327598"/>
              <a:gd name="connsiteY14" fmla="*/ 1077944 h 4493982"/>
              <a:gd name="connsiteX0" fmla="*/ 689248 w 8327598"/>
              <a:gd name="connsiteY0" fmla="*/ 1077944 h 4493982"/>
              <a:gd name="connsiteX1" fmla="*/ 918737 w 8327598"/>
              <a:gd name="connsiteY1" fmla="*/ 812554 h 4493982"/>
              <a:gd name="connsiteX2" fmla="*/ 2873078 w 8327598"/>
              <a:gd name="connsiteY2" fmla="*/ 1280457 h 4493982"/>
              <a:gd name="connsiteX3" fmla="*/ 4500526 w 8327598"/>
              <a:gd name="connsiteY3" fmla="*/ 14281 h 4493982"/>
              <a:gd name="connsiteX4" fmla="*/ 5105069 w 8327598"/>
              <a:gd name="connsiteY4" fmla="*/ 254086 h 4493982"/>
              <a:gd name="connsiteX5" fmla="*/ 5123025 w 8327598"/>
              <a:gd name="connsiteY5" fmla="*/ 1529791 h 4493982"/>
              <a:gd name="connsiteX6" fmla="*/ 6985205 w 8327598"/>
              <a:gd name="connsiteY6" fmla="*/ 1273529 h 4493982"/>
              <a:gd name="connsiteX7" fmla="*/ 7410473 w 8327598"/>
              <a:gd name="connsiteY7" fmla="*/ 1498427 h 4493982"/>
              <a:gd name="connsiteX8" fmla="*/ 5799132 w 8327598"/>
              <a:gd name="connsiteY8" fmla="*/ 2964904 h 4493982"/>
              <a:gd name="connsiteX9" fmla="*/ 8327598 w 8327598"/>
              <a:gd name="connsiteY9" fmla="*/ 4493982 h 4493982"/>
              <a:gd name="connsiteX10" fmla="*/ 70196 w 8327598"/>
              <a:gd name="connsiteY10" fmla="*/ 4490223 h 4493982"/>
              <a:gd name="connsiteX11" fmla="*/ 0 w 8327598"/>
              <a:gd name="connsiteY11" fmla="*/ 3298298 h 4493982"/>
              <a:gd name="connsiteX12" fmla="*/ 1654024 w 8327598"/>
              <a:gd name="connsiteY12" fmla="*/ 2705870 h 4493982"/>
              <a:gd name="connsiteX13" fmla="*/ 1701648 w 8327598"/>
              <a:gd name="connsiteY13" fmla="*/ 2592179 h 4493982"/>
              <a:gd name="connsiteX14" fmla="*/ 689248 w 8327598"/>
              <a:gd name="connsiteY14" fmla="*/ 1077944 h 4493982"/>
              <a:gd name="connsiteX0" fmla="*/ 736331 w 8374681"/>
              <a:gd name="connsiteY0" fmla="*/ 1077944 h 4511738"/>
              <a:gd name="connsiteX1" fmla="*/ 965820 w 8374681"/>
              <a:gd name="connsiteY1" fmla="*/ 812554 h 4511738"/>
              <a:gd name="connsiteX2" fmla="*/ 2920161 w 8374681"/>
              <a:gd name="connsiteY2" fmla="*/ 1280457 h 4511738"/>
              <a:gd name="connsiteX3" fmla="*/ 4547609 w 8374681"/>
              <a:gd name="connsiteY3" fmla="*/ 14281 h 4511738"/>
              <a:gd name="connsiteX4" fmla="*/ 5152152 w 8374681"/>
              <a:gd name="connsiteY4" fmla="*/ 254086 h 4511738"/>
              <a:gd name="connsiteX5" fmla="*/ 5170108 w 8374681"/>
              <a:gd name="connsiteY5" fmla="*/ 1529791 h 4511738"/>
              <a:gd name="connsiteX6" fmla="*/ 7032288 w 8374681"/>
              <a:gd name="connsiteY6" fmla="*/ 1273529 h 4511738"/>
              <a:gd name="connsiteX7" fmla="*/ 7457556 w 8374681"/>
              <a:gd name="connsiteY7" fmla="*/ 1498427 h 4511738"/>
              <a:gd name="connsiteX8" fmla="*/ 5846215 w 8374681"/>
              <a:gd name="connsiteY8" fmla="*/ 2964904 h 4511738"/>
              <a:gd name="connsiteX9" fmla="*/ 8374681 w 8374681"/>
              <a:gd name="connsiteY9" fmla="*/ 4493982 h 4511738"/>
              <a:gd name="connsiteX10" fmla="*/ 31218 w 8374681"/>
              <a:gd name="connsiteY10" fmla="*/ 4511738 h 4511738"/>
              <a:gd name="connsiteX11" fmla="*/ 47083 w 8374681"/>
              <a:gd name="connsiteY11" fmla="*/ 3298298 h 4511738"/>
              <a:gd name="connsiteX12" fmla="*/ 1701107 w 8374681"/>
              <a:gd name="connsiteY12" fmla="*/ 2705870 h 4511738"/>
              <a:gd name="connsiteX13" fmla="*/ 1748731 w 8374681"/>
              <a:gd name="connsiteY13" fmla="*/ 2592179 h 4511738"/>
              <a:gd name="connsiteX14" fmla="*/ 736331 w 8374681"/>
              <a:gd name="connsiteY14" fmla="*/ 1077944 h 4511738"/>
              <a:gd name="connsiteX0" fmla="*/ 736331 w 8374681"/>
              <a:gd name="connsiteY0" fmla="*/ 1077944 h 4515497"/>
              <a:gd name="connsiteX1" fmla="*/ 965820 w 8374681"/>
              <a:gd name="connsiteY1" fmla="*/ 812554 h 4515497"/>
              <a:gd name="connsiteX2" fmla="*/ 2920161 w 8374681"/>
              <a:gd name="connsiteY2" fmla="*/ 1280457 h 4515497"/>
              <a:gd name="connsiteX3" fmla="*/ 4547609 w 8374681"/>
              <a:gd name="connsiteY3" fmla="*/ 14281 h 4515497"/>
              <a:gd name="connsiteX4" fmla="*/ 5152152 w 8374681"/>
              <a:gd name="connsiteY4" fmla="*/ 254086 h 4515497"/>
              <a:gd name="connsiteX5" fmla="*/ 5170108 w 8374681"/>
              <a:gd name="connsiteY5" fmla="*/ 1529791 h 4515497"/>
              <a:gd name="connsiteX6" fmla="*/ 7032288 w 8374681"/>
              <a:gd name="connsiteY6" fmla="*/ 1273529 h 4515497"/>
              <a:gd name="connsiteX7" fmla="*/ 7457556 w 8374681"/>
              <a:gd name="connsiteY7" fmla="*/ 1498427 h 4515497"/>
              <a:gd name="connsiteX8" fmla="*/ 5846215 w 8374681"/>
              <a:gd name="connsiteY8" fmla="*/ 2964904 h 4515497"/>
              <a:gd name="connsiteX9" fmla="*/ 8374681 w 8374681"/>
              <a:gd name="connsiteY9" fmla="*/ 4515497 h 4515497"/>
              <a:gd name="connsiteX10" fmla="*/ 31218 w 8374681"/>
              <a:gd name="connsiteY10" fmla="*/ 4511738 h 4515497"/>
              <a:gd name="connsiteX11" fmla="*/ 47083 w 8374681"/>
              <a:gd name="connsiteY11" fmla="*/ 3298298 h 4515497"/>
              <a:gd name="connsiteX12" fmla="*/ 1701107 w 8374681"/>
              <a:gd name="connsiteY12" fmla="*/ 2705870 h 4515497"/>
              <a:gd name="connsiteX13" fmla="*/ 1748731 w 8374681"/>
              <a:gd name="connsiteY13" fmla="*/ 2592179 h 4515497"/>
              <a:gd name="connsiteX14" fmla="*/ 736331 w 8374681"/>
              <a:gd name="connsiteY14" fmla="*/ 1077944 h 4515497"/>
              <a:gd name="connsiteX0" fmla="*/ 738391 w 8376741"/>
              <a:gd name="connsiteY0" fmla="*/ 1077944 h 4515497"/>
              <a:gd name="connsiteX1" fmla="*/ 967880 w 8376741"/>
              <a:gd name="connsiteY1" fmla="*/ 812554 h 4515497"/>
              <a:gd name="connsiteX2" fmla="*/ 2922221 w 8376741"/>
              <a:gd name="connsiteY2" fmla="*/ 1280457 h 4515497"/>
              <a:gd name="connsiteX3" fmla="*/ 4549669 w 8376741"/>
              <a:gd name="connsiteY3" fmla="*/ 14281 h 4515497"/>
              <a:gd name="connsiteX4" fmla="*/ 5154212 w 8376741"/>
              <a:gd name="connsiteY4" fmla="*/ 254086 h 4515497"/>
              <a:gd name="connsiteX5" fmla="*/ 5172168 w 8376741"/>
              <a:gd name="connsiteY5" fmla="*/ 1529791 h 4515497"/>
              <a:gd name="connsiteX6" fmla="*/ 7034348 w 8376741"/>
              <a:gd name="connsiteY6" fmla="*/ 1273529 h 4515497"/>
              <a:gd name="connsiteX7" fmla="*/ 7459616 w 8376741"/>
              <a:gd name="connsiteY7" fmla="*/ 1498427 h 4515497"/>
              <a:gd name="connsiteX8" fmla="*/ 5848275 w 8376741"/>
              <a:gd name="connsiteY8" fmla="*/ 2964904 h 4515497"/>
              <a:gd name="connsiteX9" fmla="*/ 8376741 w 8376741"/>
              <a:gd name="connsiteY9" fmla="*/ 4515497 h 4515497"/>
              <a:gd name="connsiteX10" fmla="*/ 33278 w 8376741"/>
              <a:gd name="connsiteY10" fmla="*/ 4511738 h 4515497"/>
              <a:gd name="connsiteX11" fmla="*/ 38353 w 8376741"/>
              <a:gd name="connsiteY11" fmla="*/ 3298298 h 4515497"/>
              <a:gd name="connsiteX12" fmla="*/ 1703167 w 8376741"/>
              <a:gd name="connsiteY12" fmla="*/ 2705870 h 4515497"/>
              <a:gd name="connsiteX13" fmla="*/ 1750791 w 8376741"/>
              <a:gd name="connsiteY13" fmla="*/ 2592179 h 4515497"/>
              <a:gd name="connsiteX14" fmla="*/ 738391 w 8376741"/>
              <a:gd name="connsiteY14" fmla="*/ 1077944 h 4515497"/>
              <a:gd name="connsiteX0" fmla="*/ 705112 w 8343462"/>
              <a:gd name="connsiteY0" fmla="*/ 1077944 h 4515497"/>
              <a:gd name="connsiteX1" fmla="*/ 934601 w 8343462"/>
              <a:gd name="connsiteY1" fmla="*/ 812554 h 4515497"/>
              <a:gd name="connsiteX2" fmla="*/ 2888942 w 8343462"/>
              <a:gd name="connsiteY2" fmla="*/ 1280457 h 4515497"/>
              <a:gd name="connsiteX3" fmla="*/ 4516390 w 8343462"/>
              <a:gd name="connsiteY3" fmla="*/ 14281 h 4515497"/>
              <a:gd name="connsiteX4" fmla="*/ 5120933 w 8343462"/>
              <a:gd name="connsiteY4" fmla="*/ 254086 h 4515497"/>
              <a:gd name="connsiteX5" fmla="*/ 5138889 w 8343462"/>
              <a:gd name="connsiteY5" fmla="*/ 1529791 h 4515497"/>
              <a:gd name="connsiteX6" fmla="*/ 7001069 w 8343462"/>
              <a:gd name="connsiteY6" fmla="*/ 1273529 h 4515497"/>
              <a:gd name="connsiteX7" fmla="*/ 7426337 w 8343462"/>
              <a:gd name="connsiteY7" fmla="*/ 1498427 h 4515497"/>
              <a:gd name="connsiteX8" fmla="*/ 5814996 w 8343462"/>
              <a:gd name="connsiteY8" fmla="*/ 2964904 h 4515497"/>
              <a:gd name="connsiteX9" fmla="*/ 8343462 w 8343462"/>
              <a:gd name="connsiteY9" fmla="*/ 4515497 h 4515497"/>
              <a:gd name="connsiteX10" fmla="*/ -1 w 8343462"/>
              <a:gd name="connsiteY10" fmla="*/ 4511738 h 4515497"/>
              <a:gd name="connsiteX11" fmla="*/ 5074 w 8343462"/>
              <a:gd name="connsiteY11" fmla="*/ 3298298 h 4515497"/>
              <a:gd name="connsiteX12" fmla="*/ 1669888 w 8343462"/>
              <a:gd name="connsiteY12" fmla="*/ 2705870 h 4515497"/>
              <a:gd name="connsiteX13" fmla="*/ 1717512 w 8343462"/>
              <a:gd name="connsiteY13" fmla="*/ 2592179 h 4515497"/>
              <a:gd name="connsiteX14" fmla="*/ 705112 w 8343462"/>
              <a:gd name="connsiteY14" fmla="*/ 1077944 h 4515497"/>
              <a:gd name="connsiteX0" fmla="*/ 707023 w 8345373"/>
              <a:gd name="connsiteY0" fmla="*/ 1077944 h 4515497"/>
              <a:gd name="connsiteX1" fmla="*/ 936512 w 8345373"/>
              <a:gd name="connsiteY1" fmla="*/ 812554 h 4515497"/>
              <a:gd name="connsiteX2" fmla="*/ 2890853 w 8345373"/>
              <a:gd name="connsiteY2" fmla="*/ 1280457 h 4515497"/>
              <a:gd name="connsiteX3" fmla="*/ 4518301 w 8345373"/>
              <a:gd name="connsiteY3" fmla="*/ 14281 h 4515497"/>
              <a:gd name="connsiteX4" fmla="*/ 5122844 w 8345373"/>
              <a:gd name="connsiteY4" fmla="*/ 254086 h 4515497"/>
              <a:gd name="connsiteX5" fmla="*/ 5140800 w 8345373"/>
              <a:gd name="connsiteY5" fmla="*/ 1529791 h 4515497"/>
              <a:gd name="connsiteX6" fmla="*/ 7002980 w 8345373"/>
              <a:gd name="connsiteY6" fmla="*/ 1273529 h 4515497"/>
              <a:gd name="connsiteX7" fmla="*/ 7428248 w 8345373"/>
              <a:gd name="connsiteY7" fmla="*/ 1498427 h 4515497"/>
              <a:gd name="connsiteX8" fmla="*/ 5816907 w 8345373"/>
              <a:gd name="connsiteY8" fmla="*/ 2964904 h 4515497"/>
              <a:gd name="connsiteX9" fmla="*/ 8345373 w 8345373"/>
              <a:gd name="connsiteY9" fmla="*/ 4515497 h 4515497"/>
              <a:gd name="connsiteX10" fmla="*/ 1910 w 8345373"/>
              <a:gd name="connsiteY10" fmla="*/ 4511738 h 4515497"/>
              <a:gd name="connsiteX11" fmla="*/ 6985 w 8345373"/>
              <a:gd name="connsiteY11" fmla="*/ 3298298 h 4515497"/>
              <a:gd name="connsiteX12" fmla="*/ 1671799 w 8345373"/>
              <a:gd name="connsiteY12" fmla="*/ 2705870 h 4515497"/>
              <a:gd name="connsiteX13" fmla="*/ 1719423 w 8345373"/>
              <a:gd name="connsiteY13" fmla="*/ 2592179 h 4515497"/>
              <a:gd name="connsiteX14" fmla="*/ 707023 w 8345373"/>
              <a:gd name="connsiteY14" fmla="*/ 1077944 h 4515497"/>
              <a:gd name="connsiteX0" fmla="*/ 705112 w 8343462"/>
              <a:gd name="connsiteY0" fmla="*/ 1077944 h 4515497"/>
              <a:gd name="connsiteX1" fmla="*/ 934601 w 8343462"/>
              <a:gd name="connsiteY1" fmla="*/ 812554 h 4515497"/>
              <a:gd name="connsiteX2" fmla="*/ 2888942 w 8343462"/>
              <a:gd name="connsiteY2" fmla="*/ 1280457 h 4515497"/>
              <a:gd name="connsiteX3" fmla="*/ 4516390 w 8343462"/>
              <a:gd name="connsiteY3" fmla="*/ 14281 h 4515497"/>
              <a:gd name="connsiteX4" fmla="*/ 5120933 w 8343462"/>
              <a:gd name="connsiteY4" fmla="*/ 254086 h 4515497"/>
              <a:gd name="connsiteX5" fmla="*/ 5138889 w 8343462"/>
              <a:gd name="connsiteY5" fmla="*/ 1529791 h 4515497"/>
              <a:gd name="connsiteX6" fmla="*/ 7001069 w 8343462"/>
              <a:gd name="connsiteY6" fmla="*/ 1273529 h 4515497"/>
              <a:gd name="connsiteX7" fmla="*/ 7426337 w 8343462"/>
              <a:gd name="connsiteY7" fmla="*/ 1498427 h 4515497"/>
              <a:gd name="connsiteX8" fmla="*/ 5814996 w 8343462"/>
              <a:gd name="connsiteY8" fmla="*/ 2964904 h 4515497"/>
              <a:gd name="connsiteX9" fmla="*/ 8343462 w 8343462"/>
              <a:gd name="connsiteY9" fmla="*/ 4515497 h 4515497"/>
              <a:gd name="connsiteX10" fmla="*/ -1 w 8343462"/>
              <a:gd name="connsiteY10" fmla="*/ 4511738 h 4515497"/>
              <a:gd name="connsiteX11" fmla="*/ 5074 w 8343462"/>
              <a:gd name="connsiteY11" fmla="*/ 3298298 h 4515497"/>
              <a:gd name="connsiteX12" fmla="*/ 1669888 w 8343462"/>
              <a:gd name="connsiteY12" fmla="*/ 2705870 h 4515497"/>
              <a:gd name="connsiteX13" fmla="*/ 1717512 w 8343462"/>
              <a:gd name="connsiteY13" fmla="*/ 2592179 h 4515497"/>
              <a:gd name="connsiteX14" fmla="*/ 705112 w 8343462"/>
              <a:gd name="connsiteY14" fmla="*/ 1077944 h 4515497"/>
              <a:gd name="connsiteX0" fmla="*/ 705113 w 8343463"/>
              <a:gd name="connsiteY0" fmla="*/ 1077944 h 4515497"/>
              <a:gd name="connsiteX1" fmla="*/ 934602 w 8343463"/>
              <a:gd name="connsiteY1" fmla="*/ 812554 h 4515497"/>
              <a:gd name="connsiteX2" fmla="*/ 2888943 w 8343463"/>
              <a:gd name="connsiteY2" fmla="*/ 1280457 h 4515497"/>
              <a:gd name="connsiteX3" fmla="*/ 4516391 w 8343463"/>
              <a:gd name="connsiteY3" fmla="*/ 14281 h 4515497"/>
              <a:gd name="connsiteX4" fmla="*/ 5120934 w 8343463"/>
              <a:gd name="connsiteY4" fmla="*/ 254086 h 4515497"/>
              <a:gd name="connsiteX5" fmla="*/ 5138890 w 8343463"/>
              <a:gd name="connsiteY5" fmla="*/ 1529791 h 4515497"/>
              <a:gd name="connsiteX6" fmla="*/ 7001070 w 8343463"/>
              <a:gd name="connsiteY6" fmla="*/ 1273529 h 4515497"/>
              <a:gd name="connsiteX7" fmla="*/ 7426338 w 8343463"/>
              <a:gd name="connsiteY7" fmla="*/ 1498427 h 4515497"/>
              <a:gd name="connsiteX8" fmla="*/ 5814997 w 8343463"/>
              <a:gd name="connsiteY8" fmla="*/ 2964904 h 4515497"/>
              <a:gd name="connsiteX9" fmla="*/ 8343463 w 8343463"/>
              <a:gd name="connsiteY9" fmla="*/ 4515497 h 4515497"/>
              <a:gd name="connsiteX10" fmla="*/ 0 w 8343463"/>
              <a:gd name="connsiteY10" fmla="*/ 4511738 h 4515497"/>
              <a:gd name="connsiteX11" fmla="*/ 5075 w 8343463"/>
              <a:gd name="connsiteY11" fmla="*/ 3298298 h 4515497"/>
              <a:gd name="connsiteX12" fmla="*/ 1669889 w 8343463"/>
              <a:gd name="connsiteY12" fmla="*/ 2705870 h 4515497"/>
              <a:gd name="connsiteX13" fmla="*/ 1714181 w 8343463"/>
              <a:gd name="connsiteY13" fmla="*/ 2597175 h 4515497"/>
              <a:gd name="connsiteX14" fmla="*/ 705113 w 8343463"/>
              <a:gd name="connsiteY14" fmla="*/ 1077944 h 4515497"/>
              <a:gd name="connsiteX0" fmla="*/ 705113 w 8343463"/>
              <a:gd name="connsiteY0" fmla="*/ 1077944 h 4515497"/>
              <a:gd name="connsiteX1" fmla="*/ 934602 w 8343463"/>
              <a:gd name="connsiteY1" fmla="*/ 812554 h 4515497"/>
              <a:gd name="connsiteX2" fmla="*/ 2888943 w 8343463"/>
              <a:gd name="connsiteY2" fmla="*/ 1280457 h 4515497"/>
              <a:gd name="connsiteX3" fmla="*/ 4516391 w 8343463"/>
              <a:gd name="connsiteY3" fmla="*/ 14281 h 4515497"/>
              <a:gd name="connsiteX4" fmla="*/ 5120934 w 8343463"/>
              <a:gd name="connsiteY4" fmla="*/ 254086 h 4515497"/>
              <a:gd name="connsiteX5" fmla="*/ 5138890 w 8343463"/>
              <a:gd name="connsiteY5" fmla="*/ 1529791 h 4515497"/>
              <a:gd name="connsiteX6" fmla="*/ 7001070 w 8343463"/>
              <a:gd name="connsiteY6" fmla="*/ 1273529 h 4515497"/>
              <a:gd name="connsiteX7" fmla="*/ 7426338 w 8343463"/>
              <a:gd name="connsiteY7" fmla="*/ 1498427 h 4515497"/>
              <a:gd name="connsiteX8" fmla="*/ 5814997 w 8343463"/>
              <a:gd name="connsiteY8" fmla="*/ 2964904 h 4515497"/>
              <a:gd name="connsiteX9" fmla="*/ 8343463 w 8343463"/>
              <a:gd name="connsiteY9" fmla="*/ 4515497 h 4515497"/>
              <a:gd name="connsiteX10" fmla="*/ 0 w 8343463"/>
              <a:gd name="connsiteY10" fmla="*/ 4511738 h 4515497"/>
              <a:gd name="connsiteX11" fmla="*/ 5075 w 8343463"/>
              <a:gd name="connsiteY11" fmla="*/ 3298298 h 4515497"/>
              <a:gd name="connsiteX12" fmla="*/ 1669889 w 8343463"/>
              <a:gd name="connsiteY12" fmla="*/ 2705870 h 4515497"/>
              <a:gd name="connsiteX13" fmla="*/ 1714181 w 8343463"/>
              <a:gd name="connsiteY13" fmla="*/ 2597175 h 4515497"/>
              <a:gd name="connsiteX14" fmla="*/ 705113 w 8343463"/>
              <a:gd name="connsiteY14" fmla="*/ 1077944 h 4515497"/>
              <a:gd name="connsiteX0" fmla="*/ 705113 w 8343463"/>
              <a:gd name="connsiteY0" fmla="*/ 1077944 h 4515497"/>
              <a:gd name="connsiteX1" fmla="*/ 934602 w 8343463"/>
              <a:gd name="connsiteY1" fmla="*/ 812554 h 4515497"/>
              <a:gd name="connsiteX2" fmla="*/ 2888943 w 8343463"/>
              <a:gd name="connsiteY2" fmla="*/ 1280457 h 4515497"/>
              <a:gd name="connsiteX3" fmla="*/ 4516391 w 8343463"/>
              <a:gd name="connsiteY3" fmla="*/ 14281 h 4515497"/>
              <a:gd name="connsiteX4" fmla="*/ 5120934 w 8343463"/>
              <a:gd name="connsiteY4" fmla="*/ 254086 h 4515497"/>
              <a:gd name="connsiteX5" fmla="*/ 5138890 w 8343463"/>
              <a:gd name="connsiteY5" fmla="*/ 1529791 h 4515497"/>
              <a:gd name="connsiteX6" fmla="*/ 7001070 w 8343463"/>
              <a:gd name="connsiteY6" fmla="*/ 1273529 h 4515497"/>
              <a:gd name="connsiteX7" fmla="*/ 7426338 w 8343463"/>
              <a:gd name="connsiteY7" fmla="*/ 1498427 h 4515497"/>
              <a:gd name="connsiteX8" fmla="*/ 5814997 w 8343463"/>
              <a:gd name="connsiteY8" fmla="*/ 2964904 h 4515497"/>
              <a:gd name="connsiteX9" fmla="*/ 8343463 w 8343463"/>
              <a:gd name="connsiteY9" fmla="*/ 4515497 h 4515497"/>
              <a:gd name="connsiteX10" fmla="*/ 0 w 8343463"/>
              <a:gd name="connsiteY10" fmla="*/ 4511738 h 4515497"/>
              <a:gd name="connsiteX11" fmla="*/ 5075 w 8343463"/>
              <a:gd name="connsiteY11" fmla="*/ 3298298 h 4515497"/>
              <a:gd name="connsiteX12" fmla="*/ 1669889 w 8343463"/>
              <a:gd name="connsiteY12" fmla="*/ 2705870 h 4515497"/>
              <a:gd name="connsiteX13" fmla="*/ 1714181 w 8343463"/>
              <a:gd name="connsiteY13" fmla="*/ 2597175 h 4515497"/>
              <a:gd name="connsiteX14" fmla="*/ 705113 w 8343463"/>
              <a:gd name="connsiteY14" fmla="*/ 1077944 h 4515497"/>
              <a:gd name="connsiteX0" fmla="*/ 705113 w 8343463"/>
              <a:gd name="connsiteY0" fmla="*/ 1077944 h 4515497"/>
              <a:gd name="connsiteX1" fmla="*/ 934602 w 8343463"/>
              <a:gd name="connsiteY1" fmla="*/ 812554 h 4515497"/>
              <a:gd name="connsiteX2" fmla="*/ 2888943 w 8343463"/>
              <a:gd name="connsiteY2" fmla="*/ 1280457 h 4515497"/>
              <a:gd name="connsiteX3" fmla="*/ 4516391 w 8343463"/>
              <a:gd name="connsiteY3" fmla="*/ 14281 h 4515497"/>
              <a:gd name="connsiteX4" fmla="*/ 5120934 w 8343463"/>
              <a:gd name="connsiteY4" fmla="*/ 254086 h 4515497"/>
              <a:gd name="connsiteX5" fmla="*/ 5138890 w 8343463"/>
              <a:gd name="connsiteY5" fmla="*/ 1529791 h 4515497"/>
              <a:gd name="connsiteX6" fmla="*/ 7001070 w 8343463"/>
              <a:gd name="connsiteY6" fmla="*/ 1273529 h 4515497"/>
              <a:gd name="connsiteX7" fmla="*/ 7426338 w 8343463"/>
              <a:gd name="connsiteY7" fmla="*/ 1498427 h 4515497"/>
              <a:gd name="connsiteX8" fmla="*/ 5814997 w 8343463"/>
              <a:gd name="connsiteY8" fmla="*/ 2964904 h 4515497"/>
              <a:gd name="connsiteX9" fmla="*/ 8343463 w 8343463"/>
              <a:gd name="connsiteY9" fmla="*/ 4515497 h 4515497"/>
              <a:gd name="connsiteX10" fmla="*/ 0 w 8343463"/>
              <a:gd name="connsiteY10" fmla="*/ 4511738 h 4515497"/>
              <a:gd name="connsiteX11" fmla="*/ 5075 w 8343463"/>
              <a:gd name="connsiteY11" fmla="*/ 3298298 h 4515497"/>
              <a:gd name="connsiteX12" fmla="*/ 1669889 w 8343463"/>
              <a:gd name="connsiteY12" fmla="*/ 2705870 h 4515497"/>
              <a:gd name="connsiteX13" fmla="*/ 1714181 w 8343463"/>
              <a:gd name="connsiteY13" fmla="*/ 2597175 h 4515497"/>
              <a:gd name="connsiteX14" fmla="*/ 705113 w 8343463"/>
              <a:gd name="connsiteY14" fmla="*/ 1077944 h 4515497"/>
              <a:gd name="connsiteX0" fmla="*/ 705113 w 8343463"/>
              <a:gd name="connsiteY0" fmla="*/ 1077944 h 4515497"/>
              <a:gd name="connsiteX1" fmla="*/ 934602 w 8343463"/>
              <a:gd name="connsiteY1" fmla="*/ 812554 h 4515497"/>
              <a:gd name="connsiteX2" fmla="*/ 2888943 w 8343463"/>
              <a:gd name="connsiteY2" fmla="*/ 1280457 h 4515497"/>
              <a:gd name="connsiteX3" fmla="*/ 4516391 w 8343463"/>
              <a:gd name="connsiteY3" fmla="*/ 14281 h 4515497"/>
              <a:gd name="connsiteX4" fmla="*/ 5120934 w 8343463"/>
              <a:gd name="connsiteY4" fmla="*/ 254086 h 4515497"/>
              <a:gd name="connsiteX5" fmla="*/ 5138890 w 8343463"/>
              <a:gd name="connsiteY5" fmla="*/ 1529791 h 4515497"/>
              <a:gd name="connsiteX6" fmla="*/ 7001070 w 8343463"/>
              <a:gd name="connsiteY6" fmla="*/ 1273529 h 4515497"/>
              <a:gd name="connsiteX7" fmla="*/ 7426338 w 8343463"/>
              <a:gd name="connsiteY7" fmla="*/ 1498427 h 4515497"/>
              <a:gd name="connsiteX8" fmla="*/ 5814997 w 8343463"/>
              <a:gd name="connsiteY8" fmla="*/ 2964904 h 4515497"/>
              <a:gd name="connsiteX9" fmla="*/ 8343463 w 8343463"/>
              <a:gd name="connsiteY9" fmla="*/ 4515497 h 4515497"/>
              <a:gd name="connsiteX10" fmla="*/ 0 w 8343463"/>
              <a:gd name="connsiteY10" fmla="*/ 4511738 h 4515497"/>
              <a:gd name="connsiteX11" fmla="*/ 5075 w 8343463"/>
              <a:gd name="connsiteY11" fmla="*/ 3298298 h 4515497"/>
              <a:gd name="connsiteX12" fmla="*/ 1669889 w 8343463"/>
              <a:gd name="connsiteY12" fmla="*/ 2705870 h 4515497"/>
              <a:gd name="connsiteX13" fmla="*/ 1714181 w 8343463"/>
              <a:gd name="connsiteY13" fmla="*/ 2597175 h 4515497"/>
              <a:gd name="connsiteX14" fmla="*/ 705113 w 8343463"/>
              <a:gd name="connsiteY14" fmla="*/ 1077944 h 4515497"/>
              <a:gd name="connsiteX0" fmla="*/ 705113 w 8343463"/>
              <a:gd name="connsiteY0" fmla="*/ 1077944 h 4515497"/>
              <a:gd name="connsiteX1" fmla="*/ 934602 w 8343463"/>
              <a:gd name="connsiteY1" fmla="*/ 812554 h 4515497"/>
              <a:gd name="connsiteX2" fmla="*/ 2888943 w 8343463"/>
              <a:gd name="connsiteY2" fmla="*/ 1280457 h 4515497"/>
              <a:gd name="connsiteX3" fmla="*/ 4516391 w 8343463"/>
              <a:gd name="connsiteY3" fmla="*/ 14281 h 4515497"/>
              <a:gd name="connsiteX4" fmla="*/ 5120934 w 8343463"/>
              <a:gd name="connsiteY4" fmla="*/ 254086 h 4515497"/>
              <a:gd name="connsiteX5" fmla="*/ 5138890 w 8343463"/>
              <a:gd name="connsiteY5" fmla="*/ 1529791 h 4515497"/>
              <a:gd name="connsiteX6" fmla="*/ 7001070 w 8343463"/>
              <a:gd name="connsiteY6" fmla="*/ 1273529 h 4515497"/>
              <a:gd name="connsiteX7" fmla="*/ 7426338 w 8343463"/>
              <a:gd name="connsiteY7" fmla="*/ 1498427 h 4515497"/>
              <a:gd name="connsiteX8" fmla="*/ 5814997 w 8343463"/>
              <a:gd name="connsiteY8" fmla="*/ 2964904 h 4515497"/>
              <a:gd name="connsiteX9" fmla="*/ 8343463 w 8343463"/>
              <a:gd name="connsiteY9" fmla="*/ 4515497 h 4515497"/>
              <a:gd name="connsiteX10" fmla="*/ 0 w 8343463"/>
              <a:gd name="connsiteY10" fmla="*/ 4511738 h 4515497"/>
              <a:gd name="connsiteX11" fmla="*/ 5075 w 8343463"/>
              <a:gd name="connsiteY11" fmla="*/ 3298298 h 4515497"/>
              <a:gd name="connsiteX12" fmla="*/ 1669889 w 8343463"/>
              <a:gd name="connsiteY12" fmla="*/ 2705870 h 4515497"/>
              <a:gd name="connsiteX13" fmla="*/ 1714181 w 8343463"/>
              <a:gd name="connsiteY13" fmla="*/ 2597175 h 4515497"/>
              <a:gd name="connsiteX14" fmla="*/ 705113 w 8343463"/>
              <a:gd name="connsiteY14" fmla="*/ 1077944 h 4515497"/>
              <a:gd name="connsiteX0" fmla="*/ 705113 w 8343463"/>
              <a:gd name="connsiteY0" fmla="*/ 1077944 h 4515497"/>
              <a:gd name="connsiteX1" fmla="*/ 934602 w 8343463"/>
              <a:gd name="connsiteY1" fmla="*/ 812554 h 4515497"/>
              <a:gd name="connsiteX2" fmla="*/ 2888943 w 8343463"/>
              <a:gd name="connsiteY2" fmla="*/ 1280457 h 4515497"/>
              <a:gd name="connsiteX3" fmla="*/ 4516391 w 8343463"/>
              <a:gd name="connsiteY3" fmla="*/ 14281 h 4515497"/>
              <a:gd name="connsiteX4" fmla="*/ 5120934 w 8343463"/>
              <a:gd name="connsiteY4" fmla="*/ 254086 h 4515497"/>
              <a:gd name="connsiteX5" fmla="*/ 5138890 w 8343463"/>
              <a:gd name="connsiteY5" fmla="*/ 1529791 h 4515497"/>
              <a:gd name="connsiteX6" fmla="*/ 7001070 w 8343463"/>
              <a:gd name="connsiteY6" fmla="*/ 1273529 h 4515497"/>
              <a:gd name="connsiteX7" fmla="*/ 7426338 w 8343463"/>
              <a:gd name="connsiteY7" fmla="*/ 1498427 h 4515497"/>
              <a:gd name="connsiteX8" fmla="*/ 5814997 w 8343463"/>
              <a:gd name="connsiteY8" fmla="*/ 2964904 h 4515497"/>
              <a:gd name="connsiteX9" fmla="*/ 8343463 w 8343463"/>
              <a:gd name="connsiteY9" fmla="*/ 4515497 h 4515497"/>
              <a:gd name="connsiteX10" fmla="*/ 0 w 8343463"/>
              <a:gd name="connsiteY10" fmla="*/ 4511738 h 4515497"/>
              <a:gd name="connsiteX11" fmla="*/ 5075 w 8343463"/>
              <a:gd name="connsiteY11" fmla="*/ 3298298 h 4515497"/>
              <a:gd name="connsiteX12" fmla="*/ 1669889 w 8343463"/>
              <a:gd name="connsiteY12" fmla="*/ 2705870 h 4515497"/>
              <a:gd name="connsiteX13" fmla="*/ 1714181 w 8343463"/>
              <a:gd name="connsiteY13" fmla="*/ 2597175 h 4515497"/>
              <a:gd name="connsiteX14" fmla="*/ 705113 w 8343463"/>
              <a:gd name="connsiteY14" fmla="*/ 1077944 h 4515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343463" h="4515497">
                <a:moveTo>
                  <a:pt x="705113" y="1077944"/>
                </a:moveTo>
                <a:cubicBezTo>
                  <a:pt x="717439" y="1050569"/>
                  <a:pt x="806950" y="879165"/>
                  <a:pt x="934602" y="812554"/>
                </a:cubicBezTo>
                <a:cubicBezTo>
                  <a:pt x="1047730" y="740180"/>
                  <a:pt x="2123347" y="549982"/>
                  <a:pt x="2888943" y="1280457"/>
                </a:cubicBezTo>
                <a:cubicBezTo>
                  <a:pt x="3475262" y="301382"/>
                  <a:pt x="4093683" y="111539"/>
                  <a:pt x="4516391" y="14281"/>
                </a:cubicBezTo>
                <a:cubicBezTo>
                  <a:pt x="4817092" y="-35355"/>
                  <a:pt x="4950042" y="44349"/>
                  <a:pt x="5120934" y="254086"/>
                </a:cubicBezTo>
                <a:cubicBezTo>
                  <a:pt x="5455682" y="664925"/>
                  <a:pt x="5197789" y="1369917"/>
                  <a:pt x="5138890" y="1529791"/>
                </a:cubicBezTo>
                <a:cubicBezTo>
                  <a:pt x="5496675" y="1234945"/>
                  <a:pt x="6283928" y="1051267"/>
                  <a:pt x="7001070" y="1273529"/>
                </a:cubicBezTo>
                <a:cubicBezTo>
                  <a:pt x="7316551" y="1351833"/>
                  <a:pt x="7334323" y="1396923"/>
                  <a:pt x="7426338" y="1498427"/>
                </a:cubicBezTo>
                <a:cubicBezTo>
                  <a:pt x="7579674" y="1790196"/>
                  <a:pt x="7230324" y="2734371"/>
                  <a:pt x="5814997" y="2964904"/>
                </a:cubicBezTo>
                <a:cubicBezTo>
                  <a:pt x="5937798" y="2996160"/>
                  <a:pt x="7605015" y="3337505"/>
                  <a:pt x="8343463" y="4515497"/>
                </a:cubicBezTo>
                <a:lnTo>
                  <a:pt x="0" y="4511738"/>
                </a:lnTo>
                <a:cubicBezTo>
                  <a:pt x="913" y="3894897"/>
                  <a:pt x="22623" y="3393885"/>
                  <a:pt x="5075" y="3298298"/>
                </a:cubicBezTo>
                <a:cubicBezTo>
                  <a:pt x="334919" y="3008442"/>
                  <a:pt x="1313178" y="2783479"/>
                  <a:pt x="1669889" y="2705870"/>
                </a:cubicBezTo>
                <a:cubicBezTo>
                  <a:pt x="1729648" y="2670461"/>
                  <a:pt x="1737006" y="2622347"/>
                  <a:pt x="1714181" y="2597175"/>
                </a:cubicBezTo>
                <a:cubicBezTo>
                  <a:pt x="992119" y="2200486"/>
                  <a:pt x="525495" y="1644128"/>
                  <a:pt x="705113" y="1077944"/>
                </a:cubicBezTo>
                <a:close/>
              </a:path>
            </a:pathLst>
          </a:custGeom>
          <a:ln>
            <a:noFill/>
          </a:ln>
        </p:spPr>
        <p:txBody>
          <a:bodyPr/>
          <a:lstStyle/>
          <a:p>
            <a:r>
              <a:rPr lang="en-US"/>
              <a:t>Click icon to add picture</a:t>
            </a:r>
            <a:endParaRPr lang="en-GB" dirty="0"/>
          </a:p>
        </p:txBody>
      </p:sp>
      <p:sp>
        <p:nvSpPr>
          <p:cNvPr id="3" name="Title 2">
            <a:extLst>
              <a:ext uri="{FF2B5EF4-FFF2-40B4-BE49-F238E27FC236}">
                <a16:creationId xmlns:a16="http://schemas.microsoft.com/office/drawing/2014/main" id="{C3A0A335-C43C-17AD-6D6A-67D2DC35041D}"/>
              </a:ext>
            </a:extLst>
          </p:cNvPr>
          <p:cNvSpPr>
            <a:spLocks noGrp="1"/>
          </p:cNvSpPr>
          <p:nvPr>
            <p:ph type="title"/>
          </p:nvPr>
        </p:nvSpPr>
        <p:spPr/>
        <p:txBody>
          <a:bodyPr/>
          <a:lstStyle>
            <a:lvl1pPr>
              <a:defRPr sz="3000"/>
            </a:lvl1pPr>
          </a:lstStyle>
          <a:p>
            <a:r>
              <a:rPr lang="en-US"/>
              <a:t>Click to edit Master title style</a:t>
            </a:r>
            <a:endParaRPr lang="en-GB"/>
          </a:p>
        </p:txBody>
      </p:sp>
    </p:spTree>
    <p:extLst>
      <p:ext uri="{BB962C8B-B14F-4D97-AF65-F5344CB8AC3E}">
        <p14:creationId xmlns:p14="http://schemas.microsoft.com/office/powerpoint/2010/main" val="11912654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Six Text Boxes">
    <p:spTree>
      <p:nvGrpSpPr>
        <p:cNvPr id="1" name=""/>
        <p:cNvGrpSpPr/>
        <p:nvPr/>
      </p:nvGrpSpPr>
      <p:grpSpPr>
        <a:xfrm>
          <a:off x="0" y="0"/>
          <a:ext cx="0" cy="0"/>
          <a:chOff x="0" y="0"/>
          <a:chExt cx="0" cy="0"/>
        </a:xfrm>
      </p:grpSpPr>
      <p:sp>
        <p:nvSpPr>
          <p:cNvPr id="21" name="Text Placeholder 8">
            <a:extLst>
              <a:ext uri="{FF2B5EF4-FFF2-40B4-BE49-F238E27FC236}">
                <a16:creationId xmlns:a16="http://schemas.microsoft.com/office/drawing/2014/main" id="{CA20F47A-2DF0-DB15-2D70-9BC39D8A2D5D}"/>
              </a:ext>
            </a:extLst>
          </p:cNvPr>
          <p:cNvSpPr>
            <a:spLocks noGrp="1"/>
          </p:cNvSpPr>
          <p:nvPr>
            <p:ph type="body" sz="quarter" idx="19"/>
          </p:nvPr>
        </p:nvSpPr>
        <p:spPr>
          <a:xfrm>
            <a:off x="6150063" y="1611401"/>
            <a:ext cx="2554200" cy="1817600"/>
          </a:xfrm>
          <a:prstGeom prst="roundRect">
            <a:avLst>
              <a:gd name="adj" fmla="val 6234"/>
            </a:avLst>
          </a:prstGeom>
          <a:solidFill>
            <a:schemeClr val="accent2"/>
          </a:solidFill>
        </p:spPr>
        <p:txBody>
          <a:bodyPr lIns="36000" tIns="18000" bIns="18000" anchor="ctr" anchorCtr="0">
            <a:noAutofit/>
          </a:bodyPr>
          <a:lstStyle>
            <a:lvl1pPr>
              <a:defRPr b="1"/>
            </a:lvl1pPr>
          </a:lstStyle>
          <a:p>
            <a:pPr lvl="0"/>
            <a:r>
              <a:rPr lang="en-US"/>
              <a:t>Click to edit Master text styles</a:t>
            </a:r>
          </a:p>
        </p:txBody>
      </p:sp>
      <p:sp>
        <p:nvSpPr>
          <p:cNvPr id="2" name="Title 1">
            <a:extLst>
              <a:ext uri="{FF2B5EF4-FFF2-40B4-BE49-F238E27FC236}">
                <a16:creationId xmlns:a16="http://schemas.microsoft.com/office/drawing/2014/main" id="{F32E2AFB-536F-389F-4274-BAC5E357B0C5}"/>
              </a:ext>
            </a:extLst>
          </p:cNvPr>
          <p:cNvSpPr>
            <a:spLocks noGrp="1"/>
          </p:cNvSpPr>
          <p:nvPr>
            <p:ph type="title"/>
          </p:nvPr>
        </p:nvSpPr>
        <p:spPr/>
        <p:txBody>
          <a:bodyPr/>
          <a:lstStyle/>
          <a:p>
            <a:r>
              <a:rPr lang="en-US"/>
              <a:t>Click to edit Master title style</a:t>
            </a:r>
            <a:endParaRPr lang="en-GB"/>
          </a:p>
        </p:txBody>
      </p:sp>
      <p:sp>
        <p:nvSpPr>
          <p:cNvPr id="7" name="Slide Number Placeholder 6">
            <a:extLst>
              <a:ext uri="{FF2B5EF4-FFF2-40B4-BE49-F238E27FC236}">
                <a16:creationId xmlns:a16="http://schemas.microsoft.com/office/drawing/2014/main" id="{DA18CD72-5451-7691-AA88-B0B3323B3236}"/>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8" name="Text Placeholder 14">
            <a:extLst>
              <a:ext uri="{FF2B5EF4-FFF2-40B4-BE49-F238E27FC236}">
                <a16:creationId xmlns:a16="http://schemas.microsoft.com/office/drawing/2014/main" id="{927511AD-50E5-D566-1263-586A42BB2DA0}"/>
              </a:ext>
            </a:extLst>
          </p:cNvPr>
          <p:cNvSpPr>
            <a:spLocks noGrp="1"/>
          </p:cNvSpPr>
          <p:nvPr>
            <p:ph type="body" sz="quarter" idx="14" hasCustomPrompt="1"/>
          </p:nvPr>
        </p:nvSpPr>
        <p:spPr>
          <a:xfrm>
            <a:off x="567731" y="5997144"/>
            <a:ext cx="5547319" cy="620713"/>
          </a:xfrm>
        </p:spPr>
        <p:txBody>
          <a:bodyPr anchor="b"/>
          <a:lstStyle>
            <a:lvl1pPr>
              <a:defRPr sz="900"/>
            </a:lvl1pPr>
            <a:lvl2pPr marL="0" indent="0">
              <a:buNone/>
              <a:defRPr/>
            </a:lvl2pPr>
          </a:lstStyle>
          <a:p>
            <a:pPr lvl="0"/>
            <a:r>
              <a:rPr lang="en-US" dirty="0"/>
              <a:t>Click to edit footnote area or leave blank</a:t>
            </a:r>
          </a:p>
        </p:txBody>
      </p:sp>
      <p:sp>
        <p:nvSpPr>
          <p:cNvPr id="4" name="Text Placeholder 8">
            <a:extLst>
              <a:ext uri="{FF2B5EF4-FFF2-40B4-BE49-F238E27FC236}">
                <a16:creationId xmlns:a16="http://schemas.microsoft.com/office/drawing/2014/main" id="{04D12D13-94EF-DA5B-DFAB-4C02B7B40832}"/>
              </a:ext>
            </a:extLst>
          </p:cNvPr>
          <p:cNvSpPr>
            <a:spLocks noGrp="1"/>
          </p:cNvSpPr>
          <p:nvPr>
            <p:ph type="body" sz="quarter" idx="13"/>
          </p:nvPr>
        </p:nvSpPr>
        <p:spPr>
          <a:xfrm>
            <a:off x="568800" y="1611401"/>
            <a:ext cx="2554200" cy="1817600"/>
          </a:xfrm>
          <a:prstGeom prst="roundRect">
            <a:avLst>
              <a:gd name="adj" fmla="val 6234"/>
            </a:avLst>
          </a:prstGeom>
          <a:solidFill>
            <a:schemeClr val="accent2"/>
          </a:solidFill>
        </p:spPr>
        <p:txBody>
          <a:bodyPr lIns="36000" tIns="18000" bIns="18000" anchor="ctr" anchorCtr="0">
            <a:noAutofit/>
          </a:bodyPr>
          <a:lstStyle>
            <a:lvl1pPr>
              <a:defRPr b="1"/>
            </a:lvl1pPr>
          </a:lstStyle>
          <a:p>
            <a:pPr lvl="0"/>
            <a:r>
              <a:rPr lang="en-US"/>
              <a:t>Click to edit Master text styles</a:t>
            </a:r>
          </a:p>
        </p:txBody>
      </p:sp>
      <p:sp>
        <p:nvSpPr>
          <p:cNvPr id="20" name="Text Placeholder 8">
            <a:extLst>
              <a:ext uri="{FF2B5EF4-FFF2-40B4-BE49-F238E27FC236}">
                <a16:creationId xmlns:a16="http://schemas.microsoft.com/office/drawing/2014/main" id="{231F68CF-1EE1-E7B3-7809-9ADD007D8C6A}"/>
              </a:ext>
            </a:extLst>
          </p:cNvPr>
          <p:cNvSpPr>
            <a:spLocks noGrp="1"/>
          </p:cNvSpPr>
          <p:nvPr>
            <p:ph type="body" sz="quarter" idx="18"/>
          </p:nvPr>
        </p:nvSpPr>
        <p:spPr>
          <a:xfrm>
            <a:off x="3359431" y="1611401"/>
            <a:ext cx="2554200" cy="1817600"/>
          </a:xfrm>
          <a:prstGeom prst="roundRect">
            <a:avLst>
              <a:gd name="adj" fmla="val 6234"/>
            </a:avLst>
          </a:prstGeom>
          <a:solidFill>
            <a:schemeClr val="accent2"/>
          </a:solidFill>
        </p:spPr>
        <p:txBody>
          <a:bodyPr lIns="36000" tIns="18000" bIns="18000" anchor="ctr" anchorCtr="0">
            <a:noAutofit/>
          </a:bodyPr>
          <a:lstStyle>
            <a:lvl1pPr>
              <a:defRPr b="1"/>
            </a:lvl1pPr>
          </a:lstStyle>
          <a:p>
            <a:pPr lvl="0"/>
            <a:r>
              <a:rPr lang="en-US"/>
              <a:t>Click to edit Master text styles</a:t>
            </a:r>
          </a:p>
        </p:txBody>
      </p:sp>
      <p:sp>
        <p:nvSpPr>
          <p:cNvPr id="3" name="Text Placeholder 8">
            <a:extLst>
              <a:ext uri="{FF2B5EF4-FFF2-40B4-BE49-F238E27FC236}">
                <a16:creationId xmlns:a16="http://schemas.microsoft.com/office/drawing/2014/main" id="{4374F6B9-E659-84EF-827B-DEB68ED614CF}"/>
              </a:ext>
            </a:extLst>
          </p:cNvPr>
          <p:cNvSpPr>
            <a:spLocks noGrp="1"/>
          </p:cNvSpPr>
          <p:nvPr>
            <p:ph type="body" sz="quarter" idx="20"/>
          </p:nvPr>
        </p:nvSpPr>
        <p:spPr>
          <a:xfrm>
            <a:off x="568800" y="3592601"/>
            <a:ext cx="2554200" cy="1817600"/>
          </a:xfrm>
          <a:prstGeom prst="roundRect">
            <a:avLst>
              <a:gd name="adj" fmla="val 6234"/>
            </a:avLst>
          </a:prstGeom>
          <a:solidFill>
            <a:schemeClr val="accent1"/>
          </a:solidFill>
        </p:spPr>
        <p:txBody>
          <a:bodyPr lIns="36000" tIns="18000" bIns="18000" anchor="ctr" anchorCtr="0">
            <a:noAutofit/>
          </a:bodyPr>
          <a:lstStyle>
            <a:lvl1pPr>
              <a:defRPr b="1">
                <a:solidFill>
                  <a:schemeClr val="bg1"/>
                </a:solidFill>
              </a:defRPr>
            </a:lvl1pPr>
          </a:lstStyle>
          <a:p>
            <a:pPr lvl="0"/>
            <a:r>
              <a:rPr lang="en-US"/>
              <a:t>Click to edit Master text styles</a:t>
            </a:r>
          </a:p>
        </p:txBody>
      </p:sp>
      <p:sp>
        <p:nvSpPr>
          <p:cNvPr id="5" name="Text Placeholder 8">
            <a:extLst>
              <a:ext uri="{FF2B5EF4-FFF2-40B4-BE49-F238E27FC236}">
                <a16:creationId xmlns:a16="http://schemas.microsoft.com/office/drawing/2014/main" id="{E1812C22-F84E-6A95-C255-5C691C21C5ED}"/>
              </a:ext>
            </a:extLst>
          </p:cNvPr>
          <p:cNvSpPr>
            <a:spLocks noGrp="1"/>
          </p:cNvSpPr>
          <p:nvPr>
            <p:ph type="body" sz="quarter" idx="21"/>
          </p:nvPr>
        </p:nvSpPr>
        <p:spPr>
          <a:xfrm>
            <a:off x="3359431" y="3592601"/>
            <a:ext cx="2554200" cy="1817600"/>
          </a:xfrm>
          <a:prstGeom prst="roundRect">
            <a:avLst>
              <a:gd name="adj" fmla="val 6234"/>
            </a:avLst>
          </a:prstGeom>
          <a:solidFill>
            <a:schemeClr val="accent1"/>
          </a:solidFill>
        </p:spPr>
        <p:txBody>
          <a:bodyPr lIns="36000" tIns="18000" bIns="18000" anchor="ctr" anchorCtr="0">
            <a:noAutofit/>
          </a:bodyPr>
          <a:lstStyle>
            <a:lvl1pPr>
              <a:defRPr b="1">
                <a:solidFill>
                  <a:schemeClr val="bg1"/>
                </a:solidFill>
              </a:defRPr>
            </a:lvl1pPr>
          </a:lstStyle>
          <a:p>
            <a:pPr lvl="0"/>
            <a:r>
              <a:rPr lang="en-US"/>
              <a:t>Click to edit Master text styles</a:t>
            </a:r>
          </a:p>
        </p:txBody>
      </p:sp>
      <p:sp>
        <p:nvSpPr>
          <p:cNvPr id="10" name="Text Placeholder 8">
            <a:extLst>
              <a:ext uri="{FF2B5EF4-FFF2-40B4-BE49-F238E27FC236}">
                <a16:creationId xmlns:a16="http://schemas.microsoft.com/office/drawing/2014/main" id="{A022453C-7F1F-6D92-B7C3-928F0B8D3482}"/>
              </a:ext>
            </a:extLst>
          </p:cNvPr>
          <p:cNvSpPr>
            <a:spLocks noGrp="1"/>
          </p:cNvSpPr>
          <p:nvPr>
            <p:ph type="body" sz="quarter" idx="22"/>
          </p:nvPr>
        </p:nvSpPr>
        <p:spPr>
          <a:xfrm>
            <a:off x="6150063" y="3592601"/>
            <a:ext cx="2554200" cy="1817600"/>
          </a:xfrm>
          <a:prstGeom prst="roundRect">
            <a:avLst>
              <a:gd name="adj" fmla="val 6234"/>
            </a:avLst>
          </a:prstGeom>
          <a:solidFill>
            <a:schemeClr val="accent1"/>
          </a:solidFill>
        </p:spPr>
        <p:txBody>
          <a:bodyPr lIns="36000" tIns="18000" bIns="18000" anchor="ctr" anchorCtr="0">
            <a:noAutofit/>
          </a:bodyPr>
          <a:lstStyle>
            <a:lvl1pPr>
              <a:defRPr b="1">
                <a:solidFill>
                  <a:schemeClr val="bg1"/>
                </a:solidFill>
              </a:defRPr>
            </a:lvl1pPr>
          </a:lstStyle>
          <a:p>
            <a:pPr lvl="0"/>
            <a:r>
              <a:rPr lang="en-US"/>
              <a:t>Click to edit Master text styles</a:t>
            </a:r>
          </a:p>
        </p:txBody>
      </p:sp>
      <p:pic>
        <p:nvPicPr>
          <p:cNvPr id="11" name="Picture 10">
            <a:extLst>
              <a:ext uri="{FF2B5EF4-FFF2-40B4-BE49-F238E27FC236}">
                <a16:creationId xmlns:a16="http://schemas.microsoft.com/office/drawing/2014/main" id="{7D4D9741-785B-24D7-7112-A24F5EDD6A9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12" name="Picture 11" descr="A blue and yellow logo&#10;&#10;Description automatically generated">
            <a:extLst>
              <a:ext uri="{FF2B5EF4-FFF2-40B4-BE49-F238E27FC236}">
                <a16:creationId xmlns:a16="http://schemas.microsoft.com/office/drawing/2014/main" id="{81ECD01B-FDFA-9CFC-3D1D-AC93B6746F3A}"/>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524716953"/>
      </p:ext>
    </p:extLst>
  </p:cSld>
  <p:clrMapOvr>
    <a:masterClrMapping/>
  </p:clrMapOvr>
  <p:extLst>
    <p:ext uri="{DCECCB84-F9BA-43D5-87BE-67443E8EF086}">
      <p15:sldGuideLst xmlns:p15="http://schemas.microsoft.com/office/powerpoint/2012/main">
        <p15:guide id="1" pos="3713" userDrawn="1">
          <p15:clr>
            <a:srgbClr val="FBAE40"/>
          </p15:clr>
        </p15:guide>
        <p15:guide id="2" pos="3799"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Yellow)">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84CE1-9C76-6918-2609-4981FD6851F3}"/>
              </a:ext>
            </a:extLst>
          </p:cNvPr>
          <p:cNvSpPr>
            <a:spLocks noGrp="1"/>
          </p:cNvSpPr>
          <p:nvPr>
            <p:ph type="title" hasCustomPrompt="1"/>
          </p:nvPr>
        </p:nvSpPr>
        <p:spPr>
          <a:xfrm>
            <a:off x="568799" y="469900"/>
            <a:ext cx="8135463" cy="1008000"/>
          </a:xfrm>
        </p:spPr>
        <p:txBody>
          <a:bodyPr anchor="t"/>
          <a:lstStyle>
            <a:lvl1pPr>
              <a:defRPr sz="3000"/>
            </a:lvl1pPr>
          </a:lstStyle>
          <a:p>
            <a:r>
              <a:rPr lang="en-GB" dirty="0"/>
              <a:t>Section title in 30pt font size up to two lines</a:t>
            </a:r>
          </a:p>
        </p:txBody>
      </p:sp>
      <p:sp>
        <p:nvSpPr>
          <p:cNvPr id="4" name="Date Placeholder 3">
            <a:extLst>
              <a:ext uri="{FF2B5EF4-FFF2-40B4-BE49-F238E27FC236}">
                <a16:creationId xmlns:a16="http://schemas.microsoft.com/office/drawing/2014/main" id="{C83E5655-E95E-01CD-3420-DD3FE52C8FD7}"/>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5C56D118-2ACC-3D81-2E8D-DD0FB28AD2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EF245B-ECD5-5226-88E8-9E3ED99206C2}"/>
              </a:ext>
            </a:extLst>
          </p:cNvPr>
          <p:cNvSpPr>
            <a:spLocks noGrp="1"/>
          </p:cNvSpPr>
          <p:nvPr>
            <p:ph type="sldNum" sz="quarter" idx="12"/>
          </p:nvPr>
        </p:nvSpPr>
        <p:spPr/>
        <p:txBody>
          <a:bodyPr/>
          <a:lstStyle/>
          <a:p>
            <a:fld id="{22E84AB2-3475-4778-992D-8093CE74451B}" type="slidenum">
              <a:rPr lang="en-GB" smtClean="0"/>
              <a:t>‹#›</a:t>
            </a:fld>
            <a:endParaRPr lang="en-GB"/>
          </a:p>
        </p:txBody>
      </p:sp>
      <p:pic>
        <p:nvPicPr>
          <p:cNvPr id="3" name="Picture 2" descr="A blue and yellow logo&#10;&#10;Description automatically generated">
            <a:extLst>
              <a:ext uri="{FF2B5EF4-FFF2-40B4-BE49-F238E27FC236}">
                <a16:creationId xmlns:a16="http://schemas.microsoft.com/office/drawing/2014/main" id="{29692180-19D3-CBCE-02AE-EA5A8608DEE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473769402"/>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84CE1-9C76-6918-2609-4981FD6851F3}"/>
              </a:ext>
            </a:extLst>
          </p:cNvPr>
          <p:cNvSpPr>
            <a:spLocks noGrp="1"/>
          </p:cNvSpPr>
          <p:nvPr>
            <p:ph type="title" hasCustomPrompt="1"/>
          </p:nvPr>
        </p:nvSpPr>
        <p:spPr>
          <a:xfrm>
            <a:off x="568799" y="469900"/>
            <a:ext cx="8135463" cy="1008000"/>
          </a:xfrm>
        </p:spPr>
        <p:txBody>
          <a:bodyPr anchor="t"/>
          <a:lstStyle>
            <a:lvl1pPr>
              <a:defRPr sz="3000"/>
            </a:lvl1pPr>
          </a:lstStyle>
          <a:p>
            <a:r>
              <a:rPr lang="en-GB" dirty="0"/>
              <a:t>Section title in 30pt font size up to two lines</a:t>
            </a:r>
          </a:p>
        </p:txBody>
      </p:sp>
      <p:sp>
        <p:nvSpPr>
          <p:cNvPr id="4" name="Date Placeholder 3">
            <a:extLst>
              <a:ext uri="{FF2B5EF4-FFF2-40B4-BE49-F238E27FC236}">
                <a16:creationId xmlns:a16="http://schemas.microsoft.com/office/drawing/2014/main" id="{C83E5655-E95E-01CD-3420-DD3FE52C8FD7}"/>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5C56D118-2ACC-3D81-2E8D-DD0FB28AD2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EF245B-ECD5-5226-88E8-9E3ED99206C2}"/>
              </a:ext>
            </a:extLst>
          </p:cNvPr>
          <p:cNvSpPr>
            <a:spLocks noGrp="1"/>
          </p:cNvSpPr>
          <p:nvPr>
            <p:ph type="sldNum" sz="quarter" idx="12"/>
          </p:nvPr>
        </p:nvSpPr>
        <p:spPr/>
        <p:txBody>
          <a:bodyPr/>
          <a:lstStyle/>
          <a:p>
            <a:fld id="{22E84AB2-3475-4778-992D-8093CE74451B}" type="slidenum">
              <a:rPr lang="en-GB" smtClean="0"/>
              <a:t>‹#›</a:t>
            </a:fld>
            <a:endParaRPr lang="en-GB"/>
          </a:p>
        </p:txBody>
      </p:sp>
      <p:pic>
        <p:nvPicPr>
          <p:cNvPr id="3" name="Picture 2">
            <a:extLst>
              <a:ext uri="{FF2B5EF4-FFF2-40B4-BE49-F238E27FC236}">
                <a16:creationId xmlns:a16="http://schemas.microsoft.com/office/drawing/2014/main" id="{1C958444-E3DB-395B-6CB5-10856EE3DA04}"/>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7" name="Picture 6" descr="A blue and yellow logo&#10;&#10;Description automatically generated">
            <a:extLst>
              <a:ext uri="{FF2B5EF4-FFF2-40B4-BE49-F238E27FC236}">
                <a16:creationId xmlns:a16="http://schemas.microsoft.com/office/drawing/2014/main" id="{2C8D479C-8D3D-4951-67EB-95990AE573CD}"/>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1126474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and Image)">
    <p:bg>
      <p:bgPr>
        <a:solidFill>
          <a:schemeClr val="accent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37F8B179-4696-2995-5C3A-9CDD474D1F1B}"/>
              </a:ext>
            </a:extLst>
          </p:cNvPr>
          <p:cNvSpPr>
            <a:spLocks noGrp="1"/>
          </p:cNvSpPr>
          <p:nvPr>
            <p:ph type="pic" sz="quarter" idx="10"/>
          </p:nvPr>
        </p:nvSpPr>
        <p:spPr>
          <a:xfrm>
            <a:off x="-14899" y="-11117"/>
            <a:ext cx="9158889" cy="4330382"/>
          </a:xfrm>
          <a:custGeom>
            <a:avLst/>
            <a:gdLst>
              <a:gd name="connsiteX0" fmla="*/ 13 w 12192000"/>
              <a:gd name="connsiteY0" fmla="*/ 1420117 h 3717925"/>
              <a:gd name="connsiteX1" fmla="*/ 6096000 w 12192000"/>
              <a:gd name="connsiteY1" fmla="*/ 0 h 3717925"/>
              <a:gd name="connsiteX2" fmla="*/ 12191987 w 12192000"/>
              <a:gd name="connsiteY2" fmla="*/ 1420117 h 3717925"/>
              <a:gd name="connsiteX3" fmla="*/ 9863527 w 12192000"/>
              <a:gd name="connsiteY3" fmla="*/ 3717916 h 3717925"/>
              <a:gd name="connsiteX4" fmla="*/ 2328473 w 12192000"/>
              <a:gd name="connsiteY4" fmla="*/ 3717916 h 3717925"/>
              <a:gd name="connsiteX5" fmla="*/ 13 w 12192000"/>
              <a:gd name="connsiteY5" fmla="*/ 1420117 h 3717925"/>
              <a:gd name="connsiteX0" fmla="*/ 0 w 12152217"/>
              <a:gd name="connsiteY0" fmla="*/ 1420117 h 3717916"/>
              <a:gd name="connsiteX1" fmla="*/ 6095987 w 12152217"/>
              <a:gd name="connsiteY1" fmla="*/ 0 h 3717916"/>
              <a:gd name="connsiteX2" fmla="*/ 12152217 w 12152217"/>
              <a:gd name="connsiteY2" fmla="*/ 8760 h 3717916"/>
              <a:gd name="connsiteX3" fmla="*/ 9863514 w 12152217"/>
              <a:gd name="connsiteY3" fmla="*/ 3717916 h 3717916"/>
              <a:gd name="connsiteX4" fmla="*/ 2328460 w 12152217"/>
              <a:gd name="connsiteY4" fmla="*/ 3717916 h 3717916"/>
              <a:gd name="connsiteX5" fmla="*/ 0 w 12152217"/>
              <a:gd name="connsiteY5" fmla="*/ 1420117 h 3717916"/>
              <a:gd name="connsiteX0" fmla="*/ 0 w 12172096"/>
              <a:gd name="connsiteY0" fmla="*/ 0 h 3729034"/>
              <a:gd name="connsiteX1" fmla="*/ 6115866 w 12172096"/>
              <a:gd name="connsiteY1" fmla="*/ 11118 h 3729034"/>
              <a:gd name="connsiteX2" fmla="*/ 12172096 w 12172096"/>
              <a:gd name="connsiteY2" fmla="*/ 19878 h 3729034"/>
              <a:gd name="connsiteX3" fmla="*/ 9883393 w 12172096"/>
              <a:gd name="connsiteY3" fmla="*/ 3729034 h 3729034"/>
              <a:gd name="connsiteX4" fmla="*/ 2348339 w 12172096"/>
              <a:gd name="connsiteY4" fmla="*/ 3729034 h 3729034"/>
              <a:gd name="connsiteX5" fmla="*/ 0 w 12172096"/>
              <a:gd name="connsiteY5" fmla="*/ 0 h 3729034"/>
              <a:gd name="connsiteX0" fmla="*/ 0 w 12172096"/>
              <a:gd name="connsiteY0" fmla="*/ 0 h 3729034"/>
              <a:gd name="connsiteX1" fmla="*/ 12172096 w 12172096"/>
              <a:gd name="connsiteY1" fmla="*/ 19878 h 3729034"/>
              <a:gd name="connsiteX2" fmla="*/ 9883393 w 12172096"/>
              <a:gd name="connsiteY2" fmla="*/ 3729034 h 3729034"/>
              <a:gd name="connsiteX3" fmla="*/ 2348339 w 12172096"/>
              <a:gd name="connsiteY3" fmla="*/ 3729034 h 3729034"/>
              <a:gd name="connsiteX4" fmla="*/ 0 w 12172096"/>
              <a:gd name="connsiteY4" fmla="*/ 0 h 3729034"/>
              <a:gd name="connsiteX0" fmla="*/ 0 w 12172096"/>
              <a:gd name="connsiteY0" fmla="*/ 0 h 3729034"/>
              <a:gd name="connsiteX1" fmla="*/ 12172096 w 12172096"/>
              <a:gd name="connsiteY1" fmla="*/ 19878 h 3729034"/>
              <a:gd name="connsiteX2" fmla="*/ 9883393 w 12172096"/>
              <a:gd name="connsiteY2" fmla="*/ 3729034 h 3729034"/>
              <a:gd name="connsiteX3" fmla="*/ 2704 w 12172096"/>
              <a:gd name="connsiteY3" fmla="*/ 3470616 h 3729034"/>
              <a:gd name="connsiteX4" fmla="*/ 0 w 12172096"/>
              <a:gd name="connsiteY4" fmla="*/ 0 h 3729034"/>
              <a:gd name="connsiteX0" fmla="*/ 0 w 12209149"/>
              <a:gd name="connsiteY0" fmla="*/ 0 h 3788669"/>
              <a:gd name="connsiteX1" fmla="*/ 12172096 w 12209149"/>
              <a:gd name="connsiteY1" fmla="*/ 19878 h 3788669"/>
              <a:gd name="connsiteX2" fmla="*/ 12209149 w 12209149"/>
              <a:gd name="connsiteY2" fmla="*/ 3788669 h 3788669"/>
              <a:gd name="connsiteX3" fmla="*/ 2704 w 12209149"/>
              <a:gd name="connsiteY3" fmla="*/ 3470616 h 3788669"/>
              <a:gd name="connsiteX4" fmla="*/ 0 w 12209149"/>
              <a:gd name="connsiteY4" fmla="*/ 0 h 3788669"/>
              <a:gd name="connsiteX0" fmla="*/ 0 w 12211852"/>
              <a:gd name="connsiteY0" fmla="*/ 0 h 3788669"/>
              <a:gd name="connsiteX1" fmla="*/ 12211852 w 12211852"/>
              <a:gd name="connsiteY1" fmla="*/ 19878 h 3788669"/>
              <a:gd name="connsiteX2" fmla="*/ 12209149 w 12211852"/>
              <a:gd name="connsiteY2" fmla="*/ 3788669 h 3788669"/>
              <a:gd name="connsiteX3" fmla="*/ 2704 w 12211852"/>
              <a:gd name="connsiteY3" fmla="*/ 3470616 h 3788669"/>
              <a:gd name="connsiteX4" fmla="*/ 0 w 12211852"/>
              <a:gd name="connsiteY4" fmla="*/ 0 h 3788669"/>
              <a:gd name="connsiteX0" fmla="*/ 0 w 12211852"/>
              <a:gd name="connsiteY0" fmla="*/ 0 h 3788669"/>
              <a:gd name="connsiteX1" fmla="*/ 12211852 w 12211852"/>
              <a:gd name="connsiteY1" fmla="*/ 0 h 3788669"/>
              <a:gd name="connsiteX2" fmla="*/ 12209149 w 12211852"/>
              <a:gd name="connsiteY2" fmla="*/ 3788669 h 3788669"/>
              <a:gd name="connsiteX3" fmla="*/ 2704 w 12211852"/>
              <a:gd name="connsiteY3" fmla="*/ 3470616 h 3788669"/>
              <a:gd name="connsiteX4" fmla="*/ 0 w 12211852"/>
              <a:gd name="connsiteY4" fmla="*/ 0 h 3788669"/>
              <a:gd name="connsiteX0" fmla="*/ 0 w 12211852"/>
              <a:gd name="connsiteY0" fmla="*/ 0 h 4491148"/>
              <a:gd name="connsiteX1" fmla="*/ 12211852 w 12211852"/>
              <a:gd name="connsiteY1" fmla="*/ 0 h 4491148"/>
              <a:gd name="connsiteX2" fmla="*/ 12209149 w 12211852"/>
              <a:gd name="connsiteY2" fmla="*/ 3788669 h 4491148"/>
              <a:gd name="connsiteX3" fmla="*/ 2704 w 12211852"/>
              <a:gd name="connsiteY3" fmla="*/ 3470616 h 4491148"/>
              <a:gd name="connsiteX4" fmla="*/ 0 w 12211852"/>
              <a:gd name="connsiteY4" fmla="*/ 0 h 4491148"/>
              <a:gd name="connsiteX0" fmla="*/ 0 w 12211852"/>
              <a:gd name="connsiteY0" fmla="*/ 0 h 4566202"/>
              <a:gd name="connsiteX1" fmla="*/ 12211852 w 12211852"/>
              <a:gd name="connsiteY1" fmla="*/ 0 h 4566202"/>
              <a:gd name="connsiteX2" fmla="*/ 12209149 w 12211852"/>
              <a:gd name="connsiteY2" fmla="*/ 3788669 h 4566202"/>
              <a:gd name="connsiteX3" fmla="*/ 2704 w 12211852"/>
              <a:gd name="connsiteY3" fmla="*/ 3470616 h 4566202"/>
              <a:gd name="connsiteX4" fmla="*/ 0 w 12211852"/>
              <a:gd name="connsiteY4" fmla="*/ 0 h 4566202"/>
              <a:gd name="connsiteX0" fmla="*/ 0 w 12211852"/>
              <a:gd name="connsiteY0" fmla="*/ 0 h 4434858"/>
              <a:gd name="connsiteX1" fmla="*/ 12211852 w 12211852"/>
              <a:gd name="connsiteY1" fmla="*/ 0 h 4434858"/>
              <a:gd name="connsiteX2" fmla="*/ 12209149 w 12211852"/>
              <a:gd name="connsiteY2" fmla="*/ 3788669 h 4434858"/>
              <a:gd name="connsiteX3" fmla="*/ 2704 w 12211852"/>
              <a:gd name="connsiteY3" fmla="*/ 2878945 h 4434858"/>
              <a:gd name="connsiteX4" fmla="*/ 0 w 12211852"/>
              <a:gd name="connsiteY4" fmla="*/ 0 h 4434858"/>
              <a:gd name="connsiteX0" fmla="*/ 0 w 12211852"/>
              <a:gd name="connsiteY0" fmla="*/ 0 h 4394392"/>
              <a:gd name="connsiteX1" fmla="*/ 12211852 w 12211852"/>
              <a:gd name="connsiteY1" fmla="*/ 0 h 4394392"/>
              <a:gd name="connsiteX2" fmla="*/ 12209149 w 12211852"/>
              <a:gd name="connsiteY2" fmla="*/ 3788669 h 4394392"/>
              <a:gd name="connsiteX3" fmla="*/ 2704 w 12211852"/>
              <a:gd name="connsiteY3" fmla="*/ 2878945 h 4394392"/>
              <a:gd name="connsiteX4" fmla="*/ 0 w 12211852"/>
              <a:gd name="connsiteY4" fmla="*/ 0 h 4394392"/>
              <a:gd name="connsiteX0" fmla="*/ 0 w 12211852"/>
              <a:gd name="connsiteY0" fmla="*/ 0 h 4330382"/>
              <a:gd name="connsiteX1" fmla="*/ 12211852 w 12211852"/>
              <a:gd name="connsiteY1" fmla="*/ 0 h 4330382"/>
              <a:gd name="connsiteX2" fmla="*/ 12209149 w 12211852"/>
              <a:gd name="connsiteY2" fmla="*/ 3788669 h 4330382"/>
              <a:gd name="connsiteX3" fmla="*/ 2704 w 12211852"/>
              <a:gd name="connsiteY3" fmla="*/ 2878945 h 4330382"/>
              <a:gd name="connsiteX4" fmla="*/ 0 w 12211852"/>
              <a:gd name="connsiteY4" fmla="*/ 0 h 4330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1852" h="4330382">
                <a:moveTo>
                  <a:pt x="0" y="0"/>
                </a:moveTo>
                <a:lnTo>
                  <a:pt x="12211852" y="0"/>
                </a:lnTo>
                <a:lnTo>
                  <a:pt x="12209149" y="3788669"/>
                </a:lnTo>
                <a:cubicBezTo>
                  <a:pt x="7941552" y="5340966"/>
                  <a:pt x="902068" y="3084588"/>
                  <a:pt x="2704" y="2878945"/>
                </a:cubicBezTo>
                <a:cubicBezTo>
                  <a:pt x="1803" y="1722073"/>
                  <a:pt x="901" y="1156872"/>
                  <a:pt x="0" y="0"/>
                </a:cubicBezTo>
                <a:close/>
              </a:path>
            </a:pathLst>
          </a:custGeom>
        </p:spPr>
        <p:txBody>
          <a:bodyPr/>
          <a:lstStyle/>
          <a:p>
            <a:r>
              <a:rPr lang="en-US"/>
              <a:t>Click icon to add picture</a:t>
            </a:r>
            <a:endParaRPr lang="en-GB"/>
          </a:p>
        </p:txBody>
      </p:sp>
      <p:sp>
        <p:nvSpPr>
          <p:cNvPr id="14" name="Title 11">
            <a:extLst>
              <a:ext uri="{FF2B5EF4-FFF2-40B4-BE49-F238E27FC236}">
                <a16:creationId xmlns:a16="http://schemas.microsoft.com/office/drawing/2014/main" id="{4A45CAAA-29BB-A14C-4EAA-561B2A971B56}"/>
              </a:ext>
            </a:extLst>
          </p:cNvPr>
          <p:cNvSpPr>
            <a:spLocks noGrp="1"/>
          </p:cNvSpPr>
          <p:nvPr>
            <p:ph type="title" hasCustomPrompt="1"/>
          </p:nvPr>
        </p:nvSpPr>
        <p:spPr>
          <a:xfrm>
            <a:off x="576263" y="4454505"/>
            <a:ext cx="5653087" cy="1383650"/>
          </a:xfrm>
        </p:spPr>
        <p:txBody>
          <a:bodyPr anchor="ctr"/>
          <a:lstStyle>
            <a:lvl1pPr>
              <a:defRPr sz="3000"/>
            </a:lvl1pPr>
          </a:lstStyle>
          <a:p>
            <a:r>
              <a:rPr lang="en-US" dirty="0"/>
              <a:t>Section divider layout with image option </a:t>
            </a:r>
            <a:endParaRPr lang="en-GB" dirty="0"/>
          </a:p>
        </p:txBody>
      </p:sp>
      <p:pic>
        <p:nvPicPr>
          <p:cNvPr id="2" name="Picture 1" descr="A blue and yellow logo&#10;&#10;Description automatically generated">
            <a:extLst>
              <a:ext uri="{FF2B5EF4-FFF2-40B4-BE49-F238E27FC236}">
                <a16:creationId xmlns:a16="http://schemas.microsoft.com/office/drawing/2014/main" id="{22AA6389-FABA-570C-DBA5-53AF3041A57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738885132"/>
      </p:ext>
    </p:extLst>
  </p:cSld>
  <p:clrMapOvr>
    <a:masterClrMapping/>
  </p:clrMapOvr>
  <p:extLst>
    <p:ext uri="{DCECCB84-F9BA-43D5-87BE-67443E8EF086}">
      <p15:sldGuideLst xmlns:p15="http://schemas.microsoft.com/office/powerpoint/2012/main">
        <p15:guide id="1" orient="horz" pos="354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and Subheading incl.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E2AFB-536F-389F-4274-BAC5E357B0C5}"/>
              </a:ext>
            </a:extLst>
          </p:cNvPr>
          <p:cNvSpPr>
            <a:spLocks noGrp="1"/>
          </p:cNvSpPr>
          <p:nvPr>
            <p:ph type="title" hasCustomPrompt="1"/>
          </p:nvPr>
        </p:nvSpPr>
        <p:spPr/>
        <p:txBody>
          <a:bodyPr/>
          <a:lstStyle/>
          <a:p>
            <a:r>
              <a:rPr lang="en-GB" dirty="0"/>
              <a:t>Title and two column layout with subheading and image</a:t>
            </a:r>
          </a:p>
        </p:txBody>
      </p:sp>
      <p:sp>
        <p:nvSpPr>
          <p:cNvPr id="3" name="Content Placeholder 2">
            <a:extLst>
              <a:ext uri="{FF2B5EF4-FFF2-40B4-BE49-F238E27FC236}">
                <a16:creationId xmlns:a16="http://schemas.microsoft.com/office/drawing/2014/main" id="{681CAE2A-1DDF-262B-6955-0872DB2E3256}"/>
              </a:ext>
            </a:extLst>
          </p:cNvPr>
          <p:cNvSpPr>
            <a:spLocks noGrp="1"/>
          </p:cNvSpPr>
          <p:nvPr>
            <p:ph sz="half" idx="1" hasCustomPrompt="1"/>
          </p:nvPr>
        </p:nvSpPr>
        <p:spPr>
          <a:xfrm>
            <a:off x="567732" y="2185201"/>
            <a:ext cx="3886200" cy="3232721"/>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a:extLst>
              <a:ext uri="{FF2B5EF4-FFF2-40B4-BE49-F238E27FC236}">
                <a16:creationId xmlns:a16="http://schemas.microsoft.com/office/drawing/2014/main" id="{DA18CD72-5451-7691-AA88-B0B3323B3236}"/>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8" name="Text Placeholder 14">
            <a:extLst>
              <a:ext uri="{FF2B5EF4-FFF2-40B4-BE49-F238E27FC236}">
                <a16:creationId xmlns:a16="http://schemas.microsoft.com/office/drawing/2014/main" id="{927511AD-50E5-D566-1263-586A42BB2DA0}"/>
              </a:ext>
            </a:extLst>
          </p:cNvPr>
          <p:cNvSpPr>
            <a:spLocks noGrp="1"/>
          </p:cNvSpPr>
          <p:nvPr>
            <p:ph type="body" sz="quarter" idx="14" hasCustomPrompt="1"/>
          </p:nvPr>
        </p:nvSpPr>
        <p:spPr>
          <a:xfrm>
            <a:off x="567731" y="5997144"/>
            <a:ext cx="5547319" cy="620713"/>
          </a:xfrm>
        </p:spPr>
        <p:txBody>
          <a:bodyPr anchor="b"/>
          <a:lstStyle>
            <a:lvl1pPr>
              <a:defRPr sz="900"/>
            </a:lvl1pPr>
            <a:lvl2pPr marL="0" indent="0">
              <a:buNone/>
              <a:defRPr/>
            </a:lvl2pPr>
          </a:lstStyle>
          <a:p>
            <a:pPr lvl="0"/>
            <a:r>
              <a:rPr lang="en-US" dirty="0"/>
              <a:t>Click to edit footnote area or leave blank</a:t>
            </a:r>
          </a:p>
        </p:txBody>
      </p:sp>
      <p:sp>
        <p:nvSpPr>
          <p:cNvPr id="12" name="Picture Placeholder 10">
            <a:extLst>
              <a:ext uri="{FF2B5EF4-FFF2-40B4-BE49-F238E27FC236}">
                <a16:creationId xmlns:a16="http://schemas.microsoft.com/office/drawing/2014/main" id="{2F7E8D19-4199-9760-B958-C92B28BB7020}"/>
              </a:ext>
            </a:extLst>
          </p:cNvPr>
          <p:cNvSpPr>
            <a:spLocks noGrp="1"/>
          </p:cNvSpPr>
          <p:nvPr>
            <p:ph type="pic" sz="quarter" idx="18"/>
          </p:nvPr>
        </p:nvSpPr>
        <p:spPr>
          <a:xfrm>
            <a:off x="4817269" y="1611401"/>
            <a:ext cx="3886200" cy="3801760"/>
          </a:xfrm>
          <a:prstGeom prst="roundRect">
            <a:avLst>
              <a:gd name="adj" fmla="val 4134"/>
            </a:avLst>
          </a:prstGeom>
        </p:spPr>
        <p:txBody>
          <a:bodyPr/>
          <a:lstStyle/>
          <a:p>
            <a:r>
              <a:rPr lang="en-US"/>
              <a:t>Click icon to add picture</a:t>
            </a:r>
            <a:endParaRPr lang="en-GB"/>
          </a:p>
        </p:txBody>
      </p:sp>
      <p:pic>
        <p:nvPicPr>
          <p:cNvPr id="4" name="Picture 3">
            <a:extLst>
              <a:ext uri="{FF2B5EF4-FFF2-40B4-BE49-F238E27FC236}">
                <a16:creationId xmlns:a16="http://schemas.microsoft.com/office/drawing/2014/main" id="{C66E1AF7-5E52-B1C4-A65B-C13F6675FE62}"/>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10" name="Picture 9" descr="A blue and yellow logo&#10;&#10;Description automatically generated">
            <a:extLst>
              <a:ext uri="{FF2B5EF4-FFF2-40B4-BE49-F238E27FC236}">
                <a16:creationId xmlns:a16="http://schemas.microsoft.com/office/drawing/2014/main" id="{D8FC87D0-908B-E0F3-BF13-87425D02AE9F}"/>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
        <p:nvSpPr>
          <p:cNvPr id="5" name="Text Placeholder 8">
            <a:extLst>
              <a:ext uri="{FF2B5EF4-FFF2-40B4-BE49-F238E27FC236}">
                <a16:creationId xmlns:a16="http://schemas.microsoft.com/office/drawing/2014/main" id="{669D3244-1D45-67FC-BA71-DE6B337AAAF8}"/>
              </a:ext>
            </a:extLst>
          </p:cNvPr>
          <p:cNvSpPr>
            <a:spLocks noGrp="1"/>
          </p:cNvSpPr>
          <p:nvPr>
            <p:ph type="body" sz="quarter" idx="17" hasCustomPrompt="1"/>
          </p:nvPr>
        </p:nvSpPr>
        <p:spPr>
          <a:xfrm>
            <a:off x="568800" y="1611401"/>
            <a:ext cx="3886200" cy="313200"/>
          </a:xfrm>
          <a:prstGeom prst="roundRect">
            <a:avLst>
              <a:gd name="adj" fmla="val 17911"/>
            </a:avLst>
          </a:prstGeom>
          <a:solidFill>
            <a:schemeClr val="accent2"/>
          </a:solidFill>
        </p:spPr>
        <p:txBody>
          <a:bodyPr lIns="36000" tIns="18000" anchor="t" anchorCtr="0"/>
          <a:lstStyle>
            <a:lvl1pPr>
              <a:defRPr b="1"/>
            </a:lvl1pPr>
          </a:lstStyle>
          <a:p>
            <a:r>
              <a:rPr lang="en-GB" dirty="0"/>
              <a:t>Short punchy subheading up to one line</a:t>
            </a:r>
          </a:p>
        </p:txBody>
      </p:sp>
    </p:spTree>
    <p:extLst>
      <p:ext uri="{BB962C8B-B14F-4D97-AF65-F5344CB8AC3E}">
        <p14:creationId xmlns:p14="http://schemas.microsoft.com/office/powerpoint/2010/main" val="1582927467"/>
      </p:ext>
    </p:extLst>
  </p:cSld>
  <p:clrMapOvr>
    <a:masterClrMapping/>
  </p:clrMapOvr>
  <p:extLst>
    <p:ext uri="{DCECCB84-F9BA-43D5-87BE-67443E8EF086}">
      <p15:sldGuideLst xmlns:p15="http://schemas.microsoft.com/office/powerpoint/2012/main">
        <p15:guide id="1" pos="2965"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Large Subtitles and Image">
    <p:spTree>
      <p:nvGrpSpPr>
        <p:cNvPr id="1" name=""/>
        <p:cNvGrpSpPr/>
        <p:nvPr/>
      </p:nvGrpSpPr>
      <p:grpSpPr>
        <a:xfrm>
          <a:off x="0" y="0"/>
          <a:ext cx="0" cy="0"/>
          <a:chOff x="0" y="0"/>
          <a:chExt cx="0" cy="0"/>
        </a:xfrm>
      </p:grpSpPr>
      <p:sp>
        <p:nvSpPr>
          <p:cNvPr id="28" name="Picture Placeholder 27">
            <a:extLst>
              <a:ext uri="{FF2B5EF4-FFF2-40B4-BE49-F238E27FC236}">
                <a16:creationId xmlns:a16="http://schemas.microsoft.com/office/drawing/2014/main" id="{252ECC68-9DFA-104D-3379-610416109744}"/>
              </a:ext>
            </a:extLst>
          </p:cNvPr>
          <p:cNvSpPr>
            <a:spLocks noGrp="1"/>
          </p:cNvSpPr>
          <p:nvPr>
            <p:ph type="pic" sz="quarter" idx="22"/>
          </p:nvPr>
        </p:nvSpPr>
        <p:spPr>
          <a:xfrm>
            <a:off x="6131323" y="1611314"/>
            <a:ext cx="2572940" cy="3806825"/>
          </a:xfrm>
          <a:prstGeom prst="roundRect">
            <a:avLst>
              <a:gd name="adj" fmla="val 6928"/>
            </a:avLst>
          </a:prstGeom>
        </p:spPr>
        <p:txBody>
          <a:bodyPr/>
          <a:lstStyle/>
          <a:p>
            <a:r>
              <a:rPr lang="en-US"/>
              <a:t>Click icon to add picture</a:t>
            </a:r>
            <a:endParaRPr lang="en-GB"/>
          </a:p>
        </p:txBody>
      </p:sp>
      <p:sp>
        <p:nvSpPr>
          <p:cNvPr id="3" name="Content Placeholder 2">
            <a:extLst>
              <a:ext uri="{FF2B5EF4-FFF2-40B4-BE49-F238E27FC236}">
                <a16:creationId xmlns:a16="http://schemas.microsoft.com/office/drawing/2014/main" id="{681CAE2A-1DDF-262B-6955-0872DB2E3256}"/>
              </a:ext>
            </a:extLst>
          </p:cNvPr>
          <p:cNvSpPr>
            <a:spLocks noGrp="1"/>
          </p:cNvSpPr>
          <p:nvPr>
            <p:ph sz="half" idx="1" hasCustomPrompt="1"/>
          </p:nvPr>
        </p:nvSpPr>
        <p:spPr>
          <a:xfrm>
            <a:off x="568800" y="2700867"/>
            <a:ext cx="2554200" cy="2717054"/>
          </a:xfrm>
        </p:spPr>
        <p:txBody>
          <a:bodyPr/>
          <a:lstStyle>
            <a:lvl4pPr>
              <a:defRPr sz="1200"/>
            </a:lvl4pPr>
            <a:lvl5pPr>
              <a:defRPr sz="1200"/>
            </a:lvl5p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F32E2AFB-536F-389F-4274-BAC5E357B0C5}"/>
              </a:ext>
            </a:extLst>
          </p:cNvPr>
          <p:cNvSpPr>
            <a:spLocks noGrp="1"/>
          </p:cNvSpPr>
          <p:nvPr>
            <p:ph type="title" hasCustomPrompt="1"/>
          </p:nvPr>
        </p:nvSpPr>
        <p:spPr/>
        <p:txBody>
          <a:bodyPr/>
          <a:lstStyle/>
          <a:p>
            <a:r>
              <a:rPr lang="en-GB" dirty="0"/>
              <a:t>Title and large subtitles and image</a:t>
            </a:r>
          </a:p>
        </p:txBody>
      </p:sp>
      <p:sp>
        <p:nvSpPr>
          <p:cNvPr id="7" name="Slide Number Placeholder 6">
            <a:extLst>
              <a:ext uri="{FF2B5EF4-FFF2-40B4-BE49-F238E27FC236}">
                <a16:creationId xmlns:a16="http://schemas.microsoft.com/office/drawing/2014/main" id="{DA18CD72-5451-7691-AA88-B0B3323B3236}"/>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8" name="Text Placeholder 14">
            <a:extLst>
              <a:ext uri="{FF2B5EF4-FFF2-40B4-BE49-F238E27FC236}">
                <a16:creationId xmlns:a16="http://schemas.microsoft.com/office/drawing/2014/main" id="{927511AD-50E5-D566-1263-586A42BB2DA0}"/>
              </a:ext>
            </a:extLst>
          </p:cNvPr>
          <p:cNvSpPr>
            <a:spLocks noGrp="1"/>
          </p:cNvSpPr>
          <p:nvPr>
            <p:ph type="body" sz="quarter" idx="14" hasCustomPrompt="1"/>
          </p:nvPr>
        </p:nvSpPr>
        <p:spPr>
          <a:xfrm>
            <a:off x="568800" y="5997144"/>
            <a:ext cx="5538788" cy="620713"/>
          </a:xfrm>
        </p:spPr>
        <p:txBody>
          <a:bodyPr anchor="b"/>
          <a:lstStyle>
            <a:lvl1pPr>
              <a:defRPr sz="900"/>
            </a:lvl1pPr>
            <a:lvl2pPr marL="0" indent="0">
              <a:buNone/>
              <a:defRPr/>
            </a:lvl2pPr>
          </a:lstStyle>
          <a:p>
            <a:pPr lvl="0"/>
            <a:r>
              <a:rPr lang="en-US" dirty="0"/>
              <a:t>Click to edit footnote area or leave blank</a:t>
            </a:r>
          </a:p>
        </p:txBody>
      </p:sp>
      <p:sp>
        <p:nvSpPr>
          <p:cNvPr id="22" name="Text Placeholder 8">
            <a:extLst>
              <a:ext uri="{FF2B5EF4-FFF2-40B4-BE49-F238E27FC236}">
                <a16:creationId xmlns:a16="http://schemas.microsoft.com/office/drawing/2014/main" id="{1E21A71E-3093-5BAB-6FDE-2A7C6DDDE4D8}"/>
              </a:ext>
            </a:extLst>
          </p:cNvPr>
          <p:cNvSpPr>
            <a:spLocks noGrp="1"/>
          </p:cNvSpPr>
          <p:nvPr>
            <p:ph type="body" sz="quarter" idx="20" hasCustomPrompt="1"/>
          </p:nvPr>
        </p:nvSpPr>
        <p:spPr>
          <a:xfrm>
            <a:off x="568800" y="1611401"/>
            <a:ext cx="2554200" cy="794922"/>
          </a:xfrm>
          <a:prstGeom prst="roundRect">
            <a:avLst>
              <a:gd name="adj" fmla="val 13251"/>
            </a:avLst>
          </a:prstGeom>
          <a:solidFill>
            <a:schemeClr val="accent2"/>
          </a:solidFill>
        </p:spPr>
        <p:txBody>
          <a:bodyPr lIns="36000" tIns="18000" bIns="18000" anchor="ctr" anchorCtr="0">
            <a:noAutofit/>
          </a:bodyPr>
          <a:lstStyle>
            <a:lvl1pPr>
              <a:defRPr b="1"/>
            </a:lvl1pPr>
          </a:lstStyle>
          <a:p>
            <a:r>
              <a:rPr lang="en-GB" dirty="0"/>
              <a:t>Add your body copy here. Use list level buttons to change to other text levels</a:t>
            </a:r>
          </a:p>
        </p:txBody>
      </p:sp>
      <p:sp>
        <p:nvSpPr>
          <p:cNvPr id="24" name="Content Placeholder 3">
            <a:extLst>
              <a:ext uri="{FF2B5EF4-FFF2-40B4-BE49-F238E27FC236}">
                <a16:creationId xmlns:a16="http://schemas.microsoft.com/office/drawing/2014/main" id="{36371F32-E4F2-4946-DE39-F17DB173598B}"/>
              </a:ext>
            </a:extLst>
          </p:cNvPr>
          <p:cNvSpPr>
            <a:spLocks noGrp="1"/>
          </p:cNvSpPr>
          <p:nvPr>
            <p:ph sz="half" idx="15" hasCustomPrompt="1"/>
          </p:nvPr>
        </p:nvSpPr>
        <p:spPr>
          <a:xfrm>
            <a:off x="3350061" y="2700867"/>
            <a:ext cx="2554200" cy="2717054"/>
          </a:xfrm>
        </p:spPr>
        <p:txBody>
          <a:bodyPr/>
          <a:lstStyle>
            <a:lvl4pPr>
              <a:defRPr sz="1200"/>
            </a:lvl4pPr>
            <a:lvl5pPr>
              <a:defRPr sz="1200"/>
            </a:lvl5p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8">
            <a:extLst>
              <a:ext uri="{FF2B5EF4-FFF2-40B4-BE49-F238E27FC236}">
                <a16:creationId xmlns:a16="http://schemas.microsoft.com/office/drawing/2014/main" id="{F75C6C0C-09AE-6BEC-9CFA-C711F8A14252}"/>
              </a:ext>
            </a:extLst>
          </p:cNvPr>
          <p:cNvSpPr>
            <a:spLocks noGrp="1"/>
          </p:cNvSpPr>
          <p:nvPr>
            <p:ph type="body" sz="quarter" idx="23" hasCustomPrompt="1"/>
          </p:nvPr>
        </p:nvSpPr>
        <p:spPr>
          <a:xfrm>
            <a:off x="3350061" y="1611401"/>
            <a:ext cx="2554200" cy="794922"/>
          </a:xfrm>
          <a:prstGeom prst="roundRect">
            <a:avLst>
              <a:gd name="adj" fmla="val 13251"/>
            </a:avLst>
          </a:prstGeom>
          <a:solidFill>
            <a:schemeClr val="accent2"/>
          </a:solidFill>
        </p:spPr>
        <p:txBody>
          <a:bodyPr lIns="36000" tIns="18000" bIns="18000" anchor="ctr" anchorCtr="0">
            <a:noAutofit/>
          </a:bodyPr>
          <a:lstStyle>
            <a:lvl1pPr>
              <a:defRPr b="1"/>
            </a:lvl1pPr>
          </a:lstStyle>
          <a:p>
            <a:r>
              <a:rPr lang="en-GB" dirty="0"/>
              <a:t>Add your body copy here. Use list level buttons to change to other text ;</a:t>
            </a:r>
            <a:r>
              <a:rPr lang="en-GB" dirty="0" err="1"/>
              <a:t>eve;s</a:t>
            </a:r>
            <a:endParaRPr lang="en-GB" dirty="0"/>
          </a:p>
        </p:txBody>
      </p:sp>
      <p:pic>
        <p:nvPicPr>
          <p:cNvPr id="5" name="Picture 4">
            <a:extLst>
              <a:ext uri="{FF2B5EF4-FFF2-40B4-BE49-F238E27FC236}">
                <a16:creationId xmlns:a16="http://schemas.microsoft.com/office/drawing/2014/main" id="{B4D95161-7448-BA6C-D4F4-A3C359096B4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10" name="Picture 9" descr="A blue and yellow logo&#10;&#10;Description automatically generated">
            <a:extLst>
              <a:ext uri="{FF2B5EF4-FFF2-40B4-BE49-F238E27FC236}">
                <a16:creationId xmlns:a16="http://schemas.microsoft.com/office/drawing/2014/main" id="{0A01CFB3-848C-C9B1-79FC-42999579E503}"/>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4018598362"/>
      </p:ext>
    </p:extLst>
  </p:cSld>
  <p:clrMapOvr>
    <a:masterClrMapping/>
  </p:clrMapOvr>
  <p:extLst>
    <p:ext uri="{DCECCB84-F9BA-43D5-87BE-67443E8EF086}">
      <p15:sldGuideLst xmlns:p15="http://schemas.microsoft.com/office/powerpoint/2012/main">
        <p15:guide id="1" pos="3713" userDrawn="1">
          <p15:clr>
            <a:srgbClr val="FBAE40"/>
          </p15:clr>
        </p15:guide>
        <p15:guide id="2" pos="3799"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Two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E2AFB-536F-389F-4274-BAC5E357B0C5}"/>
              </a:ext>
            </a:extLst>
          </p:cNvPr>
          <p:cNvSpPr>
            <a:spLocks noGrp="1"/>
          </p:cNvSpPr>
          <p:nvPr>
            <p:ph type="title"/>
          </p:nvPr>
        </p:nvSpPr>
        <p:spPr/>
        <p:txBody>
          <a:bodyPr/>
          <a:lstStyle/>
          <a:p>
            <a:r>
              <a:rPr lang="en-US"/>
              <a:t>Click to edit Master title style</a:t>
            </a:r>
            <a:endParaRPr lang="en-GB"/>
          </a:p>
        </p:txBody>
      </p:sp>
      <p:sp>
        <p:nvSpPr>
          <p:cNvPr id="7" name="Slide Number Placeholder 6">
            <a:extLst>
              <a:ext uri="{FF2B5EF4-FFF2-40B4-BE49-F238E27FC236}">
                <a16:creationId xmlns:a16="http://schemas.microsoft.com/office/drawing/2014/main" id="{DA18CD72-5451-7691-AA88-B0B3323B3236}"/>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8" name="Text Placeholder 14">
            <a:extLst>
              <a:ext uri="{FF2B5EF4-FFF2-40B4-BE49-F238E27FC236}">
                <a16:creationId xmlns:a16="http://schemas.microsoft.com/office/drawing/2014/main" id="{927511AD-50E5-D566-1263-586A42BB2DA0}"/>
              </a:ext>
            </a:extLst>
          </p:cNvPr>
          <p:cNvSpPr>
            <a:spLocks noGrp="1"/>
          </p:cNvSpPr>
          <p:nvPr>
            <p:ph type="body" sz="quarter" idx="14" hasCustomPrompt="1"/>
          </p:nvPr>
        </p:nvSpPr>
        <p:spPr>
          <a:xfrm>
            <a:off x="567731" y="5997144"/>
            <a:ext cx="5547319" cy="620713"/>
          </a:xfrm>
        </p:spPr>
        <p:txBody>
          <a:bodyPr anchor="b"/>
          <a:lstStyle>
            <a:lvl1pPr>
              <a:defRPr sz="900"/>
            </a:lvl1pPr>
            <a:lvl2pPr marL="0" indent="0">
              <a:buNone/>
              <a:defRPr/>
            </a:lvl2pPr>
          </a:lstStyle>
          <a:p>
            <a:pPr lvl="0"/>
            <a:r>
              <a:rPr lang="en-US" dirty="0"/>
              <a:t>Click to edit footnote area or leave blank</a:t>
            </a:r>
          </a:p>
        </p:txBody>
      </p:sp>
      <p:sp>
        <p:nvSpPr>
          <p:cNvPr id="12" name="Picture Placeholder 27">
            <a:extLst>
              <a:ext uri="{FF2B5EF4-FFF2-40B4-BE49-F238E27FC236}">
                <a16:creationId xmlns:a16="http://schemas.microsoft.com/office/drawing/2014/main" id="{146958A0-01DF-AD25-501F-02378136D44E}"/>
              </a:ext>
            </a:extLst>
          </p:cNvPr>
          <p:cNvSpPr>
            <a:spLocks noGrp="1"/>
          </p:cNvSpPr>
          <p:nvPr>
            <p:ph type="pic" sz="quarter" idx="24"/>
          </p:nvPr>
        </p:nvSpPr>
        <p:spPr>
          <a:xfrm>
            <a:off x="568800" y="1470638"/>
            <a:ext cx="3941198" cy="2578809"/>
          </a:xfrm>
          <a:prstGeom prst="roundRect">
            <a:avLst>
              <a:gd name="adj" fmla="val 5091"/>
            </a:avLst>
          </a:prstGeom>
        </p:spPr>
        <p:txBody>
          <a:bodyPr/>
          <a:lstStyle/>
          <a:p>
            <a:r>
              <a:rPr lang="en-US"/>
              <a:t>Click icon to add picture</a:t>
            </a:r>
            <a:endParaRPr lang="en-GB"/>
          </a:p>
        </p:txBody>
      </p:sp>
      <p:sp>
        <p:nvSpPr>
          <p:cNvPr id="13" name="Content Placeholder 2">
            <a:extLst>
              <a:ext uri="{FF2B5EF4-FFF2-40B4-BE49-F238E27FC236}">
                <a16:creationId xmlns:a16="http://schemas.microsoft.com/office/drawing/2014/main" id="{F903A3C4-3D9D-BBD2-4994-DE9C558E82F9}"/>
              </a:ext>
            </a:extLst>
          </p:cNvPr>
          <p:cNvSpPr>
            <a:spLocks noGrp="1"/>
          </p:cNvSpPr>
          <p:nvPr>
            <p:ph sz="half" idx="1" hasCustomPrompt="1"/>
          </p:nvPr>
        </p:nvSpPr>
        <p:spPr>
          <a:xfrm>
            <a:off x="568800" y="4193109"/>
            <a:ext cx="3941198" cy="1224812"/>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Content Placeholder 3">
            <a:extLst>
              <a:ext uri="{FF2B5EF4-FFF2-40B4-BE49-F238E27FC236}">
                <a16:creationId xmlns:a16="http://schemas.microsoft.com/office/drawing/2014/main" id="{28FC95DA-A77E-960B-67F2-67C25E7279B6}"/>
              </a:ext>
            </a:extLst>
          </p:cNvPr>
          <p:cNvSpPr>
            <a:spLocks noGrp="1"/>
          </p:cNvSpPr>
          <p:nvPr>
            <p:ph sz="half" idx="25" hasCustomPrompt="1"/>
          </p:nvPr>
        </p:nvSpPr>
        <p:spPr>
          <a:xfrm>
            <a:off x="4757702" y="4193110"/>
            <a:ext cx="3941198" cy="1224811"/>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Picture Placeholder 27">
            <a:extLst>
              <a:ext uri="{FF2B5EF4-FFF2-40B4-BE49-F238E27FC236}">
                <a16:creationId xmlns:a16="http://schemas.microsoft.com/office/drawing/2014/main" id="{A50531F8-2FB8-9885-E7EE-962D7928AEBA}"/>
              </a:ext>
            </a:extLst>
          </p:cNvPr>
          <p:cNvSpPr>
            <a:spLocks noGrp="1"/>
          </p:cNvSpPr>
          <p:nvPr>
            <p:ph type="pic" sz="quarter" idx="26"/>
          </p:nvPr>
        </p:nvSpPr>
        <p:spPr>
          <a:xfrm>
            <a:off x="4757701" y="1470638"/>
            <a:ext cx="3941198" cy="2578809"/>
          </a:xfrm>
          <a:prstGeom prst="roundRect">
            <a:avLst>
              <a:gd name="adj" fmla="val 5091"/>
            </a:avLst>
          </a:prstGeom>
        </p:spPr>
        <p:txBody>
          <a:bodyPr/>
          <a:lstStyle/>
          <a:p>
            <a:r>
              <a:rPr lang="en-US"/>
              <a:t>Click icon to add picture</a:t>
            </a:r>
            <a:endParaRPr lang="en-GB"/>
          </a:p>
        </p:txBody>
      </p:sp>
      <p:pic>
        <p:nvPicPr>
          <p:cNvPr id="3" name="Picture 2">
            <a:extLst>
              <a:ext uri="{FF2B5EF4-FFF2-40B4-BE49-F238E27FC236}">
                <a16:creationId xmlns:a16="http://schemas.microsoft.com/office/drawing/2014/main" id="{18417EB1-8505-4C1F-E4EE-B6A38D3FF2FD}"/>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4" name="Picture 3" descr="A blue and yellow logo&#10;&#10;Description automatically generated">
            <a:extLst>
              <a:ext uri="{FF2B5EF4-FFF2-40B4-BE49-F238E27FC236}">
                <a16:creationId xmlns:a16="http://schemas.microsoft.com/office/drawing/2014/main" id="{6A55DFA6-3912-8EB4-944B-85BC3D661964}"/>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359071601"/>
      </p:ext>
    </p:extLst>
  </p:cSld>
  <p:clrMapOvr>
    <a:masterClrMapping/>
  </p:clrMapOvr>
  <p:extLst>
    <p:ext uri="{DCECCB84-F9BA-43D5-87BE-67443E8EF086}">
      <p15:sldGuideLst xmlns:p15="http://schemas.microsoft.com/office/powerpoint/2012/main">
        <p15:guide id="1" pos="3713" userDrawn="1">
          <p15:clr>
            <a:srgbClr val="FBAE40"/>
          </p15:clr>
        </p15:guide>
        <p15:guide id="2" pos="3799"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Three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E2AFB-536F-389F-4274-BAC5E357B0C5}"/>
              </a:ext>
            </a:extLst>
          </p:cNvPr>
          <p:cNvSpPr>
            <a:spLocks noGrp="1"/>
          </p:cNvSpPr>
          <p:nvPr>
            <p:ph type="title"/>
          </p:nvPr>
        </p:nvSpPr>
        <p:spPr/>
        <p:txBody>
          <a:bodyPr/>
          <a:lstStyle/>
          <a:p>
            <a:r>
              <a:rPr lang="en-US"/>
              <a:t>Click to edit Master title style</a:t>
            </a:r>
            <a:endParaRPr lang="en-GB"/>
          </a:p>
        </p:txBody>
      </p:sp>
      <p:sp>
        <p:nvSpPr>
          <p:cNvPr id="7" name="Slide Number Placeholder 6">
            <a:extLst>
              <a:ext uri="{FF2B5EF4-FFF2-40B4-BE49-F238E27FC236}">
                <a16:creationId xmlns:a16="http://schemas.microsoft.com/office/drawing/2014/main" id="{DA18CD72-5451-7691-AA88-B0B3323B3236}"/>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8" name="Text Placeholder 14">
            <a:extLst>
              <a:ext uri="{FF2B5EF4-FFF2-40B4-BE49-F238E27FC236}">
                <a16:creationId xmlns:a16="http://schemas.microsoft.com/office/drawing/2014/main" id="{927511AD-50E5-D566-1263-586A42BB2DA0}"/>
              </a:ext>
            </a:extLst>
          </p:cNvPr>
          <p:cNvSpPr>
            <a:spLocks noGrp="1"/>
          </p:cNvSpPr>
          <p:nvPr>
            <p:ph type="body" sz="quarter" idx="14" hasCustomPrompt="1"/>
          </p:nvPr>
        </p:nvSpPr>
        <p:spPr>
          <a:xfrm>
            <a:off x="576263" y="5997144"/>
            <a:ext cx="5538788" cy="568800"/>
          </a:xfrm>
        </p:spPr>
        <p:txBody>
          <a:bodyPr anchor="b"/>
          <a:lstStyle>
            <a:lvl1pPr>
              <a:defRPr sz="900"/>
            </a:lvl1pPr>
            <a:lvl2pPr marL="0" indent="0">
              <a:buNone/>
              <a:defRPr/>
            </a:lvl2pPr>
          </a:lstStyle>
          <a:p>
            <a:pPr lvl="0"/>
            <a:r>
              <a:rPr lang="en-US" dirty="0"/>
              <a:t>Click to edit footnote area or leave blank</a:t>
            </a:r>
          </a:p>
        </p:txBody>
      </p:sp>
      <p:sp>
        <p:nvSpPr>
          <p:cNvPr id="10" name="Picture Placeholder 27">
            <a:extLst>
              <a:ext uri="{FF2B5EF4-FFF2-40B4-BE49-F238E27FC236}">
                <a16:creationId xmlns:a16="http://schemas.microsoft.com/office/drawing/2014/main" id="{885FD11B-1939-0E77-36E9-FEDCE923FC4B}"/>
              </a:ext>
            </a:extLst>
          </p:cNvPr>
          <p:cNvSpPr>
            <a:spLocks noGrp="1"/>
          </p:cNvSpPr>
          <p:nvPr>
            <p:ph type="pic" sz="quarter" idx="22"/>
          </p:nvPr>
        </p:nvSpPr>
        <p:spPr>
          <a:xfrm>
            <a:off x="6131323" y="1470638"/>
            <a:ext cx="2572940" cy="1683529"/>
          </a:xfrm>
          <a:prstGeom prst="roundRect">
            <a:avLst>
              <a:gd name="adj" fmla="val 10669"/>
            </a:avLst>
          </a:prstGeom>
        </p:spPr>
        <p:txBody>
          <a:bodyPr/>
          <a:lstStyle/>
          <a:p>
            <a:r>
              <a:rPr lang="en-US"/>
              <a:t>Click icon to add picture</a:t>
            </a:r>
            <a:endParaRPr lang="en-GB"/>
          </a:p>
        </p:txBody>
      </p:sp>
      <p:sp>
        <p:nvSpPr>
          <p:cNvPr id="11" name="Picture Placeholder 27">
            <a:extLst>
              <a:ext uri="{FF2B5EF4-FFF2-40B4-BE49-F238E27FC236}">
                <a16:creationId xmlns:a16="http://schemas.microsoft.com/office/drawing/2014/main" id="{43FC71D4-BB98-E336-986C-BB4A27881A46}"/>
              </a:ext>
            </a:extLst>
          </p:cNvPr>
          <p:cNvSpPr>
            <a:spLocks noGrp="1"/>
          </p:cNvSpPr>
          <p:nvPr>
            <p:ph type="pic" sz="quarter" idx="23"/>
          </p:nvPr>
        </p:nvSpPr>
        <p:spPr>
          <a:xfrm>
            <a:off x="3350061" y="1470638"/>
            <a:ext cx="2572940" cy="1683529"/>
          </a:xfrm>
          <a:prstGeom prst="roundRect">
            <a:avLst>
              <a:gd name="adj" fmla="val 10669"/>
            </a:avLst>
          </a:prstGeom>
        </p:spPr>
        <p:txBody>
          <a:bodyPr/>
          <a:lstStyle/>
          <a:p>
            <a:r>
              <a:rPr lang="en-US"/>
              <a:t>Click icon to add picture</a:t>
            </a:r>
            <a:endParaRPr lang="en-GB"/>
          </a:p>
        </p:txBody>
      </p:sp>
      <p:sp>
        <p:nvSpPr>
          <p:cNvPr id="12" name="Picture Placeholder 27">
            <a:extLst>
              <a:ext uri="{FF2B5EF4-FFF2-40B4-BE49-F238E27FC236}">
                <a16:creationId xmlns:a16="http://schemas.microsoft.com/office/drawing/2014/main" id="{146958A0-01DF-AD25-501F-02378136D44E}"/>
              </a:ext>
            </a:extLst>
          </p:cNvPr>
          <p:cNvSpPr>
            <a:spLocks noGrp="1"/>
          </p:cNvSpPr>
          <p:nvPr>
            <p:ph type="pic" sz="quarter" idx="24"/>
          </p:nvPr>
        </p:nvSpPr>
        <p:spPr>
          <a:xfrm>
            <a:off x="568800" y="1470638"/>
            <a:ext cx="2572940" cy="1683529"/>
          </a:xfrm>
          <a:prstGeom prst="roundRect">
            <a:avLst>
              <a:gd name="adj" fmla="val 10669"/>
            </a:avLst>
          </a:prstGeom>
        </p:spPr>
        <p:txBody>
          <a:bodyPr/>
          <a:lstStyle/>
          <a:p>
            <a:r>
              <a:rPr lang="en-US"/>
              <a:t>Click icon to add picture</a:t>
            </a:r>
            <a:endParaRPr lang="en-GB"/>
          </a:p>
        </p:txBody>
      </p:sp>
      <p:sp>
        <p:nvSpPr>
          <p:cNvPr id="13" name="Content Placeholder 2">
            <a:extLst>
              <a:ext uri="{FF2B5EF4-FFF2-40B4-BE49-F238E27FC236}">
                <a16:creationId xmlns:a16="http://schemas.microsoft.com/office/drawing/2014/main" id="{F903A3C4-3D9D-BBD2-4994-DE9C558E82F9}"/>
              </a:ext>
            </a:extLst>
          </p:cNvPr>
          <p:cNvSpPr>
            <a:spLocks noGrp="1"/>
          </p:cNvSpPr>
          <p:nvPr>
            <p:ph sz="half" idx="1" hasCustomPrompt="1"/>
          </p:nvPr>
        </p:nvSpPr>
        <p:spPr>
          <a:xfrm>
            <a:off x="568800" y="3329403"/>
            <a:ext cx="2554200" cy="2088518"/>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3">
            <a:extLst>
              <a:ext uri="{FF2B5EF4-FFF2-40B4-BE49-F238E27FC236}">
                <a16:creationId xmlns:a16="http://schemas.microsoft.com/office/drawing/2014/main" id="{BA7F4D4D-7744-C3B1-ED80-11B4A043A3A4}"/>
              </a:ext>
            </a:extLst>
          </p:cNvPr>
          <p:cNvSpPr>
            <a:spLocks noGrp="1"/>
          </p:cNvSpPr>
          <p:nvPr>
            <p:ph sz="half" idx="15" hasCustomPrompt="1"/>
          </p:nvPr>
        </p:nvSpPr>
        <p:spPr>
          <a:xfrm>
            <a:off x="3350061" y="3329403"/>
            <a:ext cx="2554200" cy="2088518"/>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Content Placeholder 3">
            <a:extLst>
              <a:ext uri="{FF2B5EF4-FFF2-40B4-BE49-F238E27FC236}">
                <a16:creationId xmlns:a16="http://schemas.microsoft.com/office/drawing/2014/main" id="{28FC95DA-A77E-960B-67F2-67C25E7279B6}"/>
              </a:ext>
            </a:extLst>
          </p:cNvPr>
          <p:cNvSpPr>
            <a:spLocks noGrp="1"/>
          </p:cNvSpPr>
          <p:nvPr>
            <p:ph sz="half" idx="25" hasCustomPrompt="1"/>
          </p:nvPr>
        </p:nvSpPr>
        <p:spPr>
          <a:xfrm>
            <a:off x="6131323" y="3329403"/>
            <a:ext cx="2554200" cy="2088518"/>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3" name="Picture 2">
            <a:extLst>
              <a:ext uri="{FF2B5EF4-FFF2-40B4-BE49-F238E27FC236}">
                <a16:creationId xmlns:a16="http://schemas.microsoft.com/office/drawing/2014/main" id="{7BD16E4D-A7A4-DFA5-C82A-5D4A71D72764}"/>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4" name="Picture 3" descr="A blue and yellow logo&#10;&#10;Description automatically generated">
            <a:extLst>
              <a:ext uri="{FF2B5EF4-FFF2-40B4-BE49-F238E27FC236}">
                <a16:creationId xmlns:a16="http://schemas.microsoft.com/office/drawing/2014/main" id="{A91C47E9-62C1-B9B6-34FA-35A85C4DA84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1356630605"/>
      </p:ext>
    </p:extLst>
  </p:cSld>
  <p:clrMapOvr>
    <a:masterClrMapping/>
  </p:clrMapOvr>
  <p:extLst>
    <p:ext uri="{DCECCB84-F9BA-43D5-87BE-67443E8EF086}">
      <p15:sldGuideLst xmlns:p15="http://schemas.microsoft.com/office/powerpoint/2012/main">
        <p15:guide id="1" pos="3713" userDrawn="1">
          <p15:clr>
            <a:srgbClr val="FBAE40"/>
          </p15:clr>
        </p15:guide>
        <p15:guide id="2" pos="3799"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E3CF20D-CDF3-1A16-8B2F-489E2D1D2124}"/>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sp>
        <p:nvSpPr>
          <p:cNvPr id="8" name="Picture Placeholder 7">
            <a:extLst>
              <a:ext uri="{FF2B5EF4-FFF2-40B4-BE49-F238E27FC236}">
                <a16:creationId xmlns:a16="http://schemas.microsoft.com/office/drawing/2014/main" id="{D1C5D7D3-BE7F-2EA1-E3BA-A5E9B8EBD223}"/>
              </a:ext>
            </a:extLst>
          </p:cNvPr>
          <p:cNvSpPr>
            <a:spLocks noGrp="1"/>
          </p:cNvSpPr>
          <p:nvPr>
            <p:ph type="pic" sz="quarter" idx="13"/>
          </p:nvPr>
        </p:nvSpPr>
        <p:spPr>
          <a:xfrm>
            <a:off x="0" y="-6156"/>
            <a:ext cx="9151510" cy="6870473"/>
          </a:xfrm>
          <a:custGeom>
            <a:avLst/>
            <a:gdLst>
              <a:gd name="connsiteX0" fmla="*/ 0 w 12192000"/>
              <a:gd name="connsiteY0" fmla="*/ 0 h 6858000"/>
              <a:gd name="connsiteX1" fmla="*/ 11048977 w 12192000"/>
              <a:gd name="connsiteY1" fmla="*/ 0 h 6858000"/>
              <a:gd name="connsiteX2" fmla="*/ 12192000 w 12192000"/>
              <a:gd name="connsiteY2" fmla="*/ 1143023 h 6858000"/>
              <a:gd name="connsiteX3" fmla="*/ 12192000 w 12192000"/>
              <a:gd name="connsiteY3" fmla="*/ 6858000 h 6858000"/>
              <a:gd name="connsiteX4" fmla="*/ 0 w 12192000"/>
              <a:gd name="connsiteY4" fmla="*/ 6858000 h 6858000"/>
              <a:gd name="connsiteX5" fmla="*/ 0 w 12192000"/>
              <a:gd name="connsiteY5" fmla="*/ 0 h 6858000"/>
              <a:gd name="connsiteX0" fmla="*/ 0 w 12192000"/>
              <a:gd name="connsiteY0" fmla="*/ 0 h 6858000"/>
              <a:gd name="connsiteX1" fmla="*/ 11048977 w 12192000"/>
              <a:gd name="connsiteY1" fmla="*/ 0 h 6858000"/>
              <a:gd name="connsiteX2" fmla="*/ 12192000 w 12192000"/>
              <a:gd name="connsiteY2" fmla="*/ 1143023 h 6858000"/>
              <a:gd name="connsiteX3" fmla="*/ 12192000 w 12192000"/>
              <a:gd name="connsiteY3" fmla="*/ 6858000 h 6858000"/>
              <a:gd name="connsiteX4" fmla="*/ 9564130 w 12192000"/>
              <a:gd name="connsiteY4" fmla="*/ 6845643 h 6858000"/>
              <a:gd name="connsiteX5" fmla="*/ 0 w 12192000"/>
              <a:gd name="connsiteY5" fmla="*/ 6858000 h 6858000"/>
              <a:gd name="connsiteX6" fmla="*/ 0 w 12192000"/>
              <a:gd name="connsiteY6" fmla="*/ 0 h 6858000"/>
              <a:gd name="connsiteX0" fmla="*/ 0 w 12192000"/>
              <a:gd name="connsiteY0" fmla="*/ 0 h 6858000"/>
              <a:gd name="connsiteX1" fmla="*/ 11048977 w 12192000"/>
              <a:gd name="connsiteY1" fmla="*/ 0 h 6858000"/>
              <a:gd name="connsiteX2" fmla="*/ 12192000 w 12192000"/>
              <a:gd name="connsiteY2" fmla="*/ 1143023 h 6858000"/>
              <a:gd name="connsiteX3" fmla="*/ 12192000 w 12192000"/>
              <a:gd name="connsiteY3" fmla="*/ 6858000 h 6858000"/>
              <a:gd name="connsiteX4" fmla="*/ 10132541 w 12192000"/>
              <a:gd name="connsiteY4" fmla="*/ 6833286 h 6858000"/>
              <a:gd name="connsiteX5" fmla="*/ 9564130 w 12192000"/>
              <a:gd name="connsiteY5" fmla="*/ 6845643 h 6858000"/>
              <a:gd name="connsiteX6" fmla="*/ 0 w 12192000"/>
              <a:gd name="connsiteY6" fmla="*/ 6858000 h 6858000"/>
              <a:gd name="connsiteX7" fmla="*/ 0 w 12192000"/>
              <a:gd name="connsiteY7" fmla="*/ 0 h 6858000"/>
              <a:gd name="connsiteX0" fmla="*/ 0 w 12192000"/>
              <a:gd name="connsiteY0" fmla="*/ 0 h 6858000"/>
              <a:gd name="connsiteX1" fmla="*/ 11048977 w 12192000"/>
              <a:gd name="connsiteY1" fmla="*/ 0 h 6858000"/>
              <a:gd name="connsiteX2" fmla="*/ 12192000 w 12192000"/>
              <a:gd name="connsiteY2" fmla="*/ 1143023 h 6858000"/>
              <a:gd name="connsiteX3" fmla="*/ 12192000 w 12192000"/>
              <a:gd name="connsiteY3" fmla="*/ 6858000 h 6858000"/>
              <a:gd name="connsiteX4" fmla="*/ 11368216 w 12192000"/>
              <a:gd name="connsiteY4" fmla="*/ 6858000 h 6858000"/>
              <a:gd name="connsiteX5" fmla="*/ 10132541 w 12192000"/>
              <a:gd name="connsiteY5" fmla="*/ 6833286 h 6858000"/>
              <a:gd name="connsiteX6" fmla="*/ 9564130 w 12192000"/>
              <a:gd name="connsiteY6" fmla="*/ 6845643 h 6858000"/>
              <a:gd name="connsiteX7" fmla="*/ 0 w 12192000"/>
              <a:gd name="connsiteY7" fmla="*/ 6858000 h 6858000"/>
              <a:gd name="connsiteX8" fmla="*/ 0 w 12192000"/>
              <a:gd name="connsiteY8" fmla="*/ 0 h 6858000"/>
              <a:gd name="connsiteX0" fmla="*/ 0 w 12192000"/>
              <a:gd name="connsiteY0" fmla="*/ 0 h 6858000"/>
              <a:gd name="connsiteX1" fmla="*/ 11048977 w 12192000"/>
              <a:gd name="connsiteY1" fmla="*/ 0 h 6858000"/>
              <a:gd name="connsiteX2" fmla="*/ 12192000 w 12192000"/>
              <a:gd name="connsiteY2" fmla="*/ 1143023 h 6858000"/>
              <a:gd name="connsiteX3" fmla="*/ 12183762 w 12192000"/>
              <a:gd name="connsiteY3" fmla="*/ 6524368 h 6858000"/>
              <a:gd name="connsiteX4" fmla="*/ 12192000 w 12192000"/>
              <a:gd name="connsiteY4" fmla="*/ 6858000 h 6858000"/>
              <a:gd name="connsiteX5" fmla="*/ 11368216 w 12192000"/>
              <a:gd name="connsiteY5" fmla="*/ 6858000 h 6858000"/>
              <a:gd name="connsiteX6" fmla="*/ 10132541 w 12192000"/>
              <a:gd name="connsiteY6" fmla="*/ 6833286 h 6858000"/>
              <a:gd name="connsiteX7" fmla="*/ 9564130 w 12192000"/>
              <a:gd name="connsiteY7" fmla="*/ 6845643 h 6858000"/>
              <a:gd name="connsiteX8" fmla="*/ 0 w 12192000"/>
              <a:gd name="connsiteY8" fmla="*/ 6858000 h 6858000"/>
              <a:gd name="connsiteX9" fmla="*/ 0 w 12192000"/>
              <a:gd name="connsiteY9" fmla="*/ 0 h 6858000"/>
              <a:gd name="connsiteX0" fmla="*/ 0 w 12192000"/>
              <a:gd name="connsiteY0" fmla="*/ 0 h 6858000"/>
              <a:gd name="connsiteX1" fmla="*/ 11048977 w 12192000"/>
              <a:gd name="connsiteY1" fmla="*/ 0 h 6858000"/>
              <a:gd name="connsiteX2" fmla="*/ 12154929 w 12192000"/>
              <a:gd name="connsiteY2" fmla="*/ 55628 h 6858000"/>
              <a:gd name="connsiteX3" fmla="*/ 12183762 w 12192000"/>
              <a:gd name="connsiteY3" fmla="*/ 6524368 h 6858000"/>
              <a:gd name="connsiteX4" fmla="*/ 12192000 w 12192000"/>
              <a:gd name="connsiteY4" fmla="*/ 6858000 h 6858000"/>
              <a:gd name="connsiteX5" fmla="*/ 11368216 w 12192000"/>
              <a:gd name="connsiteY5" fmla="*/ 6858000 h 6858000"/>
              <a:gd name="connsiteX6" fmla="*/ 10132541 w 12192000"/>
              <a:gd name="connsiteY6" fmla="*/ 6833286 h 6858000"/>
              <a:gd name="connsiteX7" fmla="*/ 9564130 w 12192000"/>
              <a:gd name="connsiteY7" fmla="*/ 6845643 h 6858000"/>
              <a:gd name="connsiteX8" fmla="*/ 0 w 12192000"/>
              <a:gd name="connsiteY8" fmla="*/ 6858000 h 6858000"/>
              <a:gd name="connsiteX9" fmla="*/ 0 w 12192000"/>
              <a:gd name="connsiteY9" fmla="*/ 0 h 6858000"/>
              <a:gd name="connsiteX0" fmla="*/ 0 w 12204356"/>
              <a:gd name="connsiteY0" fmla="*/ 0 h 6858000"/>
              <a:gd name="connsiteX1" fmla="*/ 11048977 w 12204356"/>
              <a:gd name="connsiteY1" fmla="*/ 0 h 6858000"/>
              <a:gd name="connsiteX2" fmla="*/ 12204356 w 12204356"/>
              <a:gd name="connsiteY2" fmla="*/ 6201 h 6858000"/>
              <a:gd name="connsiteX3" fmla="*/ 12183762 w 12204356"/>
              <a:gd name="connsiteY3" fmla="*/ 6524368 h 6858000"/>
              <a:gd name="connsiteX4" fmla="*/ 12192000 w 12204356"/>
              <a:gd name="connsiteY4" fmla="*/ 6858000 h 6858000"/>
              <a:gd name="connsiteX5" fmla="*/ 11368216 w 12204356"/>
              <a:gd name="connsiteY5" fmla="*/ 6858000 h 6858000"/>
              <a:gd name="connsiteX6" fmla="*/ 10132541 w 12204356"/>
              <a:gd name="connsiteY6" fmla="*/ 6833286 h 6858000"/>
              <a:gd name="connsiteX7" fmla="*/ 9564130 w 12204356"/>
              <a:gd name="connsiteY7" fmla="*/ 6845643 h 6858000"/>
              <a:gd name="connsiteX8" fmla="*/ 0 w 12204356"/>
              <a:gd name="connsiteY8" fmla="*/ 6858000 h 6858000"/>
              <a:gd name="connsiteX9" fmla="*/ 0 w 12204356"/>
              <a:gd name="connsiteY9" fmla="*/ 0 h 6858000"/>
              <a:gd name="connsiteX0" fmla="*/ 0 w 12192000"/>
              <a:gd name="connsiteY0" fmla="*/ 0 h 6858000"/>
              <a:gd name="connsiteX1" fmla="*/ 11048977 w 12192000"/>
              <a:gd name="connsiteY1" fmla="*/ 0 h 6858000"/>
              <a:gd name="connsiteX2" fmla="*/ 12192000 w 12192000"/>
              <a:gd name="connsiteY2" fmla="*/ 6201 h 6858000"/>
              <a:gd name="connsiteX3" fmla="*/ 12183762 w 12192000"/>
              <a:gd name="connsiteY3" fmla="*/ 6524368 h 6858000"/>
              <a:gd name="connsiteX4" fmla="*/ 12192000 w 12192000"/>
              <a:gd name="connsiteY4" fmla="*/ 6858000 h 6858000"/>
              <a:gd name="connsiteX5" fmla="*/ 11368216 w 12192000"/>
              <a:gd name="connsiteY5" fmla="*/ 6858000 h 6858000"/>
              <a:gd name="connsiteX6" fmla="*/ 10132541 w 12192000"/>
              <a:gd name="connsiteY6" fmla="*/ 6833286 h 6858000"/>
              <a:gd name="connsiteX7" fmla="*/ 9564130 w 12192000"/>
              <a:gd name="connsiteY7" fmla="*/ 6845643 h 6858000"/>
              <a:gd name="connsiteX8" fmla="*/ 0 w 12192000"/>
              <a:gd name="connsiteY8" fmla="*/ 6858000 h 6858000"/>
              <a:gd name="connsiteX9" fmla="*/ 0 w 12192000"/>
              <a:gd name="connsiteY9" fmla="*/ 0 h 6858000"/>
              <a:gd name="connsiteX0" fmla="*/ 0 w 12192000"/>
              <a:gd name="connsiteY0" fmla="*/ 0 h 6858000"/>
              <a:gd name="connsiteX1" fmla="*/ 12192000 w 12192000"/>
              <a:gd name="connsiteY1" fmla="*/ 6201 h 6858000"/>
              <a:gd name="connsiteX2" fmla="*/ 12183762 w 12192000"/>
              <a:gd name="connsiteY2" fmla="*/ 6524368 h 6858000"/>
              <a:gd name="connsiteX3" fmla="*/ 12192000 w 12192000"/>
              <a:gd name="connsiteY3" fmla="*/ 6858000 h 6858000"/>
              <a:gd name="connsiteX4" fmla="*/ 11368216 w 12192000"/>
              <a:gd name="connsiteY4" fmla="*/ 6858000 h 6858000"/>
              <a:gd name="connsiteX5" fmla="*/ 10132541 w 12192000"/>
              <a:gd name="connsiteY5" fmla="*/ 6833286 h 6858000"/>
              <a:gd name="connsiteX6" fmla="*/ 9564130 w 12192000"/>
              <a:gd name="connsiteY6" fmla="*/ 6845643 h 6858000"/>
              <a:gd name="connsiteX7" fmla="*/ 0 w 12192000"/>
              <a:gd name="connsiteY7" fmla="*/ 6858000 h 6858000"/>
              <a:gd name="connsiteX8" fmla="*/ 0 w 12192000"/>
              <a:gd name="connsiteY8" fmla="*/ 0 h 6858000"/>
              <a:gd name="connsiteX0" fmla="*/ 0 w 12192000"/>
              <a:gd name="connsiteY0" fmla="*/ 6156 h 6864156"/>
              <a:gd name="connsiteX1" fmla="*/ 12192000 w 12192000"/>
              <a:gd name="connsiteY1" fmla="*/ 0 h 6864156"/>
              <a:gd name="connsiteX2" fmla="*/ 12183762 w 12192000"/>
              <a:gd name="connsiteY2" fmla="*/ 6530524 h 6864156"/>
              <a:gd name="connsiteX3" fmla="*/ 12192000 w 12192000"/>
              <a:gd name="connsiteY3" fmla="*/ 6864156 h 6864156"/>
              <a:gd name="connsiteX4" fmla="*/ 11368216 w 12192000"/>
              <a:gd name="connsiteY4" fmla="*/ 6864156 h 6864156"/>
              <a:gd name="connsiteX5" fmla="*/ 10132541 w 12192000"/>
              <a:gd name="connsiteY5" fmla="*/ 6839442 h 6864156"/>
              <a:gd name="connsiteX6" fmla="*/ 9564130 w 12192000"/>
              <a:gd name="connsiteY6" fmla="*/ 6851799 h 6864156"/>
              <a:gd name="connsiteX7" fmla="*/ 0 w 12192000"/>
              <a:gd name="connsiteY7" fmla="*/ 6864156 h 6864156"/>
              <a:gd name="connsiteX8" fmla="*/ 0 w 12192000"/>
              <a:gd name="connsiteY8" fmla="*/ 6156 h 6864156"/>
              <a:gd name="connsiteX0" fmla="*/ 0 w 12192000"/>
              <a:gd name="connsiteY0" fmla="*/ 6156 h 6864156"/>
              <a:gd name="connsiteX1" fmla="*/ 12192000 w 12192000"/>
              <a:gd name="connsiteY1" fmla="*/ 0 h 6864156"/>
              <a:gd name="connsiteX2" fmla="*/ 12183762 w 12192000"/>
              <a:gd name="connsiteY2" fmla="*/ 6530524 h 6864156"/>
              <a:gd name="connsiteX3" fmla="*/ 12192000 w 12192000"/>
              <a:gd name="connsiteY3" fmla="*/ 6864156 h 6864156"/>
              <a:gd name="connsiteX4" fmla="*/ 11368216 w 12192000"/>
              <a:gd name="connsiteY4" fmla="*/ 6864156 h 6864156"/>
              <a:gd name="connsiteX5" fmla="*/ 10132541 w 12192000"/>
              <a:gd name="connsiteY5" fmla="*/ 6839442 h 6864156"/>
              <a:gd name="connsiteX6" fmla="*/ 9557598 w 12192000"/>
              <a:gd name="connsiteY6" fmla="*/ 6861596 h 6864156"/>
              <a:gd name="connsiteX7" fmla="*/ 0 w 12192000"/>
              <a:gd name="connsiteY7" fmla="*/ 6864156 h 6864156"/>
              <a:gd name="connsiteX8" fmla="*/ 0 w 12192000"/>
              <a:gd name="connsiteY8" fmla="*/ 6156 h 6864156"/>
              <a:gd name="connsiteX0" fmla="*/ 0 w 12192000"/>
              <a:gd name="connsiteY0" fmla="*/ 6156 h 6864156"/>
              <a:gd name="connsiteX1" fmla="*/ 12192000 w 12192000"/>
              <a:gd name="connsiteY1" fmla="*/ 0 h 6864156"/>
              <a:gd name="connsiteX2" fmla="*/ 12183762 w 12192000"/>
              <a:gd name="connsiteY2" fmla="*/ 6530524 h 6864156"/>
              <a:gd name="connsiteX3" fmla="*/ 12192000 w 12192000"/>
              <a:gd name="connsiteY3" fmla="*/ 6864156 h 6864156"/>
              <a:gd name="connsiteX4" fmla="*/ 11368216 w 12192000"/>
              <a:gd name="connsiteY4" fmla="*/ 6864156 h 6864156"/>
              <a:gd name="connsiteX5" fmla="*/ 9450007 w 12192000"/>
              <a:gd name="connsiteY5" fmla="*/ 6248348 h 6864156"/>
              <a:gd name="connsiteX6" fmla="*/ 9557598 w 12192000"/>
              <a:gd name="connsiteY6" fmla="*/ 6861596 h 6864156"/>
              <a:gd name="connsiteX7" fmla="*/ 0 w 12192000"/>
              <a:gd name="connsiteY7" fmla="*/ 6864156 h 6864156"/>
              <a:gd name="connsiteX8" fmla="*/ 0 w 12192000"/>
              <a:gd name="connsiteY8" fmla="*/ 6156 h 6864156"/>
              <a:gd name="connsiteX0" fmla="*/ 0 w 12192000"/>
              <a:gd name="connsiteY0" fmla="*/ 6156 h 6864156"/>
              <a:gd name="connsiteX1" fmla="*/ 12192000 w 12192000"/>
              <a:gd name="connsiteY1" fmla="*/ 0 h 6864156"/>
              <a:gd name="connsiteX2" fmla="*/ 12183762 w 12192000"/>
              <a:gd name="connsiteY2" fmla="*/ 6530524 h 6864156"/>
              <a:gd name="connsiteX3" fmla="*/ 12192000 w 12192000"/>
              <a:gd name="connsiteY3" fmla="*/ 6864156 h 6864156"/>
              <a:gd name="connsiteX4" fmla="*/ 10584445 w 12192000"/>
              <a:gd name="connsiteY4" fmla="*/ 5636248 h 6864156"/>
              <a:gd name="connsiteX5" fmla="*/ 9450007 w 12192000"/>
              <a:gd name="connsiteY5" fmla="*/ 6248348 h 6864156"/>
              <a:gd name="connsiteX6" fmla="*/ 9557598 w 12192000"/>
              <a:gd name="connsiteY6" fmla="*/ 6861596 h 6864156"/>
              <a:gd name="connsiteX7" fmla="*/ 0 w 12192000"/>
              <a:gd name="connsiteY7" fmla="*/ 6864156 h 6864156"/>
              <a:gd name="connsiteX8" fmla="*/ 0 w 12192000"/>
              <a:gd name="connsiteY8" fmla="*/ 6156 h 6864156"/>
              <a:gd name="connsiteX0" fmla="*/ 0 w 12192000"/>
              <a:gd name="connsiteY0" fmla="*/ 6156 h 6864156"/>
              <a:gd name="connsiteX1" fmla="*/ 12192000 w 12192000"/>
              <a:gd name="connsiteY1" fmla="*/ 0 h 6864156"/>
              <a:gd name="connsiteX2" fmla="*/ 12187027 w 12192000"/>
              <a:gd name="connsiteY2" fmla="*/ 6530524 h 6864156"/>
              <a:gd name="connsiteX3" fmla="*/ 12192000 w 12192000"/>
              <a:gd name="connsiteY3" fmla="*/ 6864156 h 6864156"/>
              <a:gd name="connsiteX4" fmla="*/ 10584445 w 12192000"/>
              <a:gd name="connsiteY4" fmla="*/ 5636248 h 6864156"/>
              <a:gd name="connsiteX5" fmla="*/ 9450007 w 12192000"/>
              <a:gd name="connsiteY5" fmla="*/ 6248348 h 6864156"/>
              <a:gd name="connsiteX6" fmla="*/ 9557598 w 12192000"/>
              <a:gd name="connsiteY6" fmla="*/ 6861596 h 6864156"/>
              <a:gd name="connsiteX7" fmla="*/ 0 w 12192000"/>
              <a:gd name="connsiteY7" fmla="*/ 6864156 h 6864156"/>
              <a:gd name="connsiteX8" fmla="*/ 0 w 12192000"/>
              <a:gd name="connsiteY8" fmla="*/ 6156 h 6864156"/>
              <a:gd name="connsiteX0" fmla="*/ 0 w 12192000"/>
              <a:gd name="connsiteY0" fmla="*/ 6156 h 6864156"/>
              <a:gd name="connsiteX1" fmla="*/ 12192000 w 12192000"/>
              <a:gd name="connsiteY1" fmla="*/ 0 h 6864156"/>
              <a:gd name="connsiteX2" fmla="*/ 12187027 w 12192000"/>
              <a:gd name="connsiteY2" fmla="*/ 6530524 h 6864156"/>
              <a:gd name="connsiteX3" fmla="*/ 10584445 w 12192000"/>
              <a:gd name="connsiteY3" fmla="*/ 5636248 h 6864156"/>
              <a:gd name="connsiteX4" fmla="*/ 9450007 w 12192000"/>
              <a:gd name="connsiteY4" fmla="*/ 6248348 h 6864156"/>
              <a:gd name="connsiteX5" fmla="*/ 9557598 w 12192000"/>
              <a:gd name="connsiteY5" fmla="*/ 6861596 h 6864156"/>
              <a:gd name="connsiteX6" fmla="*/ 0 w 12192000"/>
              <a:gd name="connsiteY6" fmla="*/ 6864156 h 6864156"/>
              <a:gd name="connsiteX7" fmla="*/ 0 w 12192000"/>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550119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308165 h 6864156"/>
              <a:gd name="connsiteX3" fmla="*/ 10584445 w 12192494"/>
              <a:gd name="connsiteY3" fmla="*/ 5636248 h 6864156"/>
              <a:gd name="connsiteX4" fmla="*/ 9450007 w 12192494"/>
              <a:gd name="connsiteY4" fmla="*/ 6248348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308165 h 6864156"/>
              <a:gd name="connsiteX3" fmla="*/ 10584445 w 12192494"/>
              <a:gd name="connsiteY3" fmla="*/ 5636248 h 6864156"/>
              <a:gd name="connsiteX4" fmla="*/ 8817365 w 12192494"/>
              <a:gd name="connsiteY4" fmla="*/ 6210641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308165 h 6864156"/>
              <a:gd name="connsiteX3" fmla="*/ 10207373 w 12192494"/>
              <a:gd name="connsiteY3" fmla="*/ 5629964 h 6864156"/>
              <a:gd name="connsiteX4" fmla="*/ 8817365 w 12192494"/>
              <a:gd name="connsiteY4" fmla="*/ 6210641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308165 h 6864156"/>
              <a:gd name="connsiteX3" fmla="*/ 10207373 w 12192494"/>
              <a:gd name="connsiteY3" fmla="*/ 5629964 h 6864156"/>
              <a:gd name="connsiteX4" fmla="*/ 8817365 w 12192494"/>
              <a:gd name="connsiteY4" fmla="*/ 6210641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308165 h 6864156"/>
              <a:gd name="connsiteX3" fmla="*/ 10207373 w 12192494"/>
              <a:gd name="connsiteY3" fmla="*/ 5629964 h 6864156"/>
              <a:gd name="connsiteX4" fmla="*/ 8817365 w 12192494"/>
              <a:gd name="connsiteY4" fmla="*/ 6210641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308165 h 6864156"/>
              <a:gd name="connsiteX3" fmla="*/ 10207373 w 12192494"/>
              <a:gd name="connsiteY3" fmla="*/ 5629964 h 6864156"/>
              <a:gd name="connsiteX4" fmla="*/ 8817365 w 12192494"/>
              <a:gd name="connsiteY4" fmla="*/ 6210641 h 6864156"/>
              <a:gd name="connsiteX5" fmla="*/ 9557598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308165 h 6864156"/>
              <a:gd name="connsiteX3" fmla="*/ 10207373 w 12192494"/>
              <a:gd name="connsiteY3" fmla="*/ 5629964 h 6864156"/>
              <a:gd name="connsiteX4" fmla="*/ 8817365 w 12192494"/>
              <a:gd name="connsiteY4" fmla="*/ 6210641 h 6864156"/>
              <a:gd name="connsiteX5" fmla="*/ 8966852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308165 h 6864156"/>
              <a:gd name="connsiteX3" fmla="*/ 10207373 w 12192494"/>
              <a:gd name="connsiteY3" fmla="*/ 5629964 h 6864156"/>
              <a:gd name="connsiteX4" fmla="*/ 8817365 w 12192494"/>
              <a:gd name="connsiteY4" fmla="*/ 6210641 h 6864156"/>
              <a:gd name="connsiteX5" fmla="*/ 8966852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308165 h 6864156"/>
              <a:gd name="connsiteX3" fmla="*/ 10207373 w 12192494"/>
              <a:gd name="connsiteY3" fmla="*/ 5629964 h 6864156"/>
              <a:gd name="connsiteX4" fmla="*/ 8817365 w 12192494"/>
              <a:gd name="connsiteY4" fmla="*/ 6210641 h 6864156"/>
              <a:gd name="connsiteX5" fmla="*/ 8966852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308165 h 6864156"/>
              <a:gd name="connsiteX3" fmla="*/ 10207373 w 12192494"/>
              <a:gd name="connsiteY3" fmla="*/ 5629964 h 6864156"/>
              <a:gd name="connsiteX4" fmla="*/ 8817365 w 12192494"/>
              <a:gd name="connsiteY4" fmla="*/ 6210641 h 6864156"/>
              <a:gd name="connsiteX5" fmla="*/ 8966852 w 12192494"/>
              <a:gd name="connsiteY5" fmla="*/ 6861596 h 6864156"/>
              <a:gd name="connsiteX6" fmla="*/ 0 w 12192494"/>
              <a:gd name="connsiteY6" fmla="*/ 6864156 h 6864156"/>
              <a:gd name="connsiteX7" fmla="*/ 0 w 12192494"/>
              <a:gd name="connsiteY7" fmla="*/ 6156 h 6864156"/>
              <a:gd name="connsiteX0" fmla="*/ 0 w 12192494"/>
              <a:gd name="connsiteY0" fmla="*/ 6156 h 6864156"/>
              <a:gd name="connsiteX1" fmla="*/ 12192000 w 12192494"/>
              <a:gd name="connsiteY1" fmla="*/ 0 h 6864156"/>
              <a:gd name="connsiteX2" fmla="*/ 12190293 w 12192494"/>
              <a:gd name="connsiteY2" fmla="*/ 6308165 h 6864156"/>
              <a:gd name="connsiteX3" fmla="*/ 10207373 w 12192494"/>
              <a:gd name="connsiteY3" fmla="*/ 5629964 h 6864156"/>
              <a:gd name="connsiteX4" fmla="*/ 8817365 w 12192494"/>
              <a:gd name="connsiteY4" fmla="*/ 6210641 h 6864156"/>
              <a:gd name="connsiteX5" fmla="*/ 8966852 w 12192494"/>
              <a:gd name="connsiteY5" fmla="*/ 6861596 h 6864156"/>
              <a:gd name="connsiteX6" fmla="*/ 0 w 12192494"/>
              <a:gd name="connsiteY6" fmla="*/ 6864156 h 6864156"/>
              <a:gd name="connsiteX7" fmla="*/ 0 w 12192494"/>
              <a:gd name="connsiteY7" fmla="*/ 6156 h 6864156"/>
              <a:gd name="connsiteX0" fmla="*/ 0 w 12205789"/>
              <a:gd name="connsiteY0" fmla="*/ 6156 h 6864156"/>
              <a:gd name="connsiteX1" fmla="*/ 12192000 w 12205789"/>
              <a:gd name="connsiteY1" fmla="*/ 0 h 6864156"/>
              <a:gd name="connsiteX2" fmla="*/ 12204637 w 12205789"/>
              <a:gd name="connsiteY2" fmla="*/ 6544833 h 6864156"/>
              <a:gd name="connsiteX3" fmla="*/ 10207373 w 12205789"/>
              <a:gd name="connsiteY3" fmla="*/ 5629964 h 6864156"/>
              <a:gd name="connsiteX4" fmla="*/ 8817365 w 12205789"/>
              <a:gd name="connsiteY4" fmla="*/ 6210641 h 6864156"/>
              <a:gd name="connsiteX5" fmla="*/ 8966852 w 12205789"/>
              <a:gd name="connsiteY5" fmla="*/ 6861596 h 6864156"/>
              <a:gd name="connsiteX6" fmla="*/ 0 w 12205789"/>
              <a:gd name="connsiteY6" fmla="*/ 6864156 h 6864156"/>
              <a:gd name="connsiteX7" fmla="*/ 0 w 12205789"/>
              <a:gd name="connsiteY7" fmla="*/ 6156 h 6864156"/>
              <a:gd name="connsiteX0" fmla="*/ 0 w 12205788"/>
              <a:gd name="connsiteY0" fmla="*/ 6156 h 6864156"/>
              <a:gd name="connsiteX1" fmla="*/ 12192000 w 12205788"/>
              <a:gd name="connsiteY1" fmla="*/ 0 h 6864156"/>
              <a:gd name="connsiteX2" fmla="*/ 12204637 w 12205788"/>
              <a:gd name="connsiteY2" fmla="*/ 6544833 h 6864156"/>
              <a:gd name="connsiteX3" fmla="*/ 10183700 w 12205788"/>
              <a:gd name="connsiteY3" fmla="*/ 5638841 h 6864156"/>
              <a:gd name="connsiteX4" fmla="*/ 8817365 w 12205788"/>
              <a:gd name="connsiteY4" fmla="*/ 6210641 h 6864156"/>
              <a:gd name="connsiteX5" fmla="*/ 8966852 w 12205788"/>
              <a:gd name="connsiteY5" fmla="*/ 6861596 h 6864156"/>
              <a:gd name="connsiteX6" fmla="*/ 0 w 12205788"/>
              <a:gd name="connsiteY6" fmla="*/ 6864156 h 6864156"/>
              <a:gd name="connsiteX7" fmla="*/ 0 w 12205788"/>
              <a:gd name="connsiteY7" fmla="*/ 6156 h 6864156"/>
              <a:gd name="connsiteX0" fmla="*/ 0 w 12205788"/>
              <a:gd name="connsiteY0" fmla="*/ 6156 h 6864156"/>
              <a:gd name="connsiteX1" fmla="*/ 12192000 w 12205788"/>
              <a:gd name="connsiteY1" fmla="*/ 0 h 6864156"/>
              <a:gd name="connsiteX2" fmla="*/ 12204637 w 12205788"/>
              <a:gd name="connsiteY2" fmla="*/ 6544833 h 6864156"/>
              <a:gd name="connsiteX3" fmla="*/ 10183700 w 12205788"/>
              <a:gd name="connsiteY3" fmla="*/ 5638841 h 6864156"/>
              <a:gd name="connsiteX4" fmla="*/ 8821311 w 12205788"/>
              <a:gd name="connsiteY4" fmla="*/ 6213600 h 6864156"/>
              <a:gd name="connsiteX5" fmla="*/ 8966852 w 12205788"/>
              <a:gd name="connsiteY5" fmla="*/ 6861596 h 6864156"/>
              <a:gd name="connsiteX6" fmla="*/ 0 w 12205788"/>
              <a:gd name="connsiteY6" fmla="*/ 6864156 h 6864156"/>
              <a:gd name="connsiteX7" fmla="*/ 0 w 12205788"/>
              <a:gd name="connsiteY7" fmla="*/ 6156 h 6864156"/>
              <a:gd name="connsiteX0" fmla="*/ 0 w 12205788"/>
              <a:gd name="connsiteY0" fmla="*/ 6156 h 6864156"/>
              <a:gd name="connsiteX1" fmla="*/ 12192000 w 12205788"/>
              <a:gd name="connsiteY1" fmla="*/ 0 h 6864156"/>
              <a:gd name="connsiteX2" fmla="*/ 12204637 w 12205788"/>
              <a:gd name="connsiteY2" fmla="*/ 6544833 h 6864156"/>
              <a:gd name="connsiteX3" fmla="*/ 10183700 w 12205788"/>
              <a:gd name="connsiteY3" fmla="*/ 5638841 h 6864156"/>
              <a:gd name="connsiteX4" fmla="*/ 8821311 w 12205788"/>
              <a:gd name="connsiteY4" fmla="*/ 6213600 h 6864156"/>
              <a:gd name="connsiteX5" fmla="*/ 8966852 w 12205788"/>
              <a:gd name="connsiteY5" fmla="*/ 6861596 h 6864156"/>
              <a:gd name="connsiteX6" fmla="*/ 0 w 12205788"/>
              <a:gd name="connsiteY6" fmla="*/ 6864156 h 6864156"/>
              <a:gd name="connsiteX7" fmla="*/ 0 w 12205788"/>
              <a:gd name="connsiteY7" fmla="*/ 6156 h 6864156"/>
              <a:gd name="connsiteX0" fmla="*/ 0 w 12205788"/>
              <a:gd name="connsiteY0" fmla="*/ 6156 h 6864156"/>
              <a:gd name="connsiteX1" fmla="*/ 12192000 w 12205788"/>
              <a:gd name="connsiteY1" fmla="*/ 0 h 6864156"/>
              <a:gd name="connsiteX2" fmla="*/ 12204637 w 12205788"/>
              <a:gd name="connsiteY2" fmla="*/ 6544833 h 6864156"/>
              <a:gd name="connsiteX3" fmla="*/ 10183700 w 12205788"/>
              <a:gd name="connsiteY3" fmla="*/ 5638841 h 6864156"/>
              <a:gd name="connsiteX4" fmla="*/ 8821311 w 12205788"/>
              <a:gd name="connsiteY4" fmla="*/ 6213600 h 6864156"/>
              <a:gd name="connsiteX5" fmla="*/ 8966852 w 12205788"/>
              <a:gd name="connsiteY5" fmla="*/ 6861596 h 6864156"/>
              <a:gd name="connsiteX6" fmla="*/ 0 w 12205788"/>
              <a:gd name="connsiteY6" fmla="*/ 6864156 h 6864156"/>
              <a:gd name="connsiteX7" fmla="*/ 0 w 12205788"/>
              <a:gd name="connsiteY7" fmla="*/ 6156 h 6864156"/>
              <a:gd name="connsiteX0" fmla="*/ 0 w 12205788"/>
              <a:gd name="connsiteY0" fmla="*/ 6156 h 6864156"/>
              <a:gd name="connsiteX1" fmla="*/ 12192000 w 12205788"/>
              <a:gd name="connsiteY1" fmla="*/ 0 h 6864156"/>
              <a:gd name="connsiteX2" fmla="*/ 12204637 w 12205788"/>
              <a:gd name="connsiteY2" fmla="*/ 6544833 h 6864156"/>
              <a:gd name="connsiteX3" fmla="*/ 10183700 w 12205788"/>
              <a:gd name="connsiteY3" fmla="*/ 5638841 h 6864156"/>
              <a:gd name="connsiteX4" fmla="*/ 8821311 w 12205788"/>
              <a:gd name="connsiteY4" fmla="*/ 6213600 h 6864156"/>
              <a:gd name="connsiteX5" fmla="*/ 8966852 w 12205788"/>
              <a:gd name="connsiteY5" fmla="*/ 6861596 h 6864156"/>
              <a:gd name="connsiteX6" fmla="*/ 0 w 12205788"/>
              <a:gd name="connsiteY6" fmla="*/ 6864156 h 6864156"/>
              <a:gd name="connsiteX7" fmla="*/ 0 w 12205788"/>
              <a:gd name="connsiteY7" fmla="*/ 6156 h 6864156"/>
              <a:gd name="connsiteX0" fmla="*/ 0 w 12202015"/>
              <a:gd name="connsiteY0" fmla="*/ 6156 h 6864156"/>
              <a:gd name="connsiteX1" fmla="*/ 12192000 w 12202015"/>
              <a:gd name="connsiteY1" fmla="*/ 0 h 6864156"/>
              <a:gd name="connsiteX2" fmla="*/ 12200691 w 12202015"/>
              <a:gd name="connsiteY2" fmla="*/ 6553710 h 6864156"/>
              <a:gd name="connsiteX3" fmla="*/ 10183700 w 12202015"/>
              <a:gd name="connsiteY3" fmla="*/ 5638841 h 6864156"/>
              <a:gd name="connsiteX4" fmla="*/ 8821311 w 12202015"/>
              <a:gd name="connsiteY4" fmla="*/ 6213600 h 6864156"/>
              <a:gd name="connsiteX5" fmla="*/ 8966852 w 12202015"/>
              <a:gd name="connsiteY5" fmla="*/ 6861596 h 6864156"/>
              <a:gd name="connsiteX6" fmla="*/ 0 w 12202015"/>
              <a:gd name="connsiteY6" fmla="*/ 6864156 h 6864156"/>
              <a:gd name="connsiteX7" fmla="*/ 0 w 12202015"/>
              <a:gd name="connsiteY7" fmla="*/ 6156 h 6864156"/>
              <a:gd name="connsiteX0" fmla="*/ 0 w 12202014"/>
              <a:gd name="connsiteY0" fmla="*/ 6156 h 6864156"/>
              <a:gd name="connsiteX1" fmla="*/ 12192000 w 12202014"/>
              <a:gd name="connsiteY1" fmla="*/ 0 h 6864156"/>
              <a:gd name="connsiteX2" fmla="*/ 12200691 w 12202014"/>
              <a:gd name="connsiteY2" fmla="*/ 6553710 h 6864156"/>
              <a:gd name="connsiteX3" fmla="*/ 10183700 w 12202014"/>
              <a:gd name="connsiteY3" fmla="*/ 5638841 h 6864156"/>
              <a:gd name="connsiteX4" fmla="*/ 8821311 w 12202014"/>
              <a:gd name="connsiteY4" fmla="*/ 6213600 h 6864156"/>
              <a:gd name="connsiteX5" fmla="*/ 8966852 w 12202014"/>
              <a:gd name="connsiteY5" fmla="*/ 6861596 h 6864156"/>
              <a:gd name="connsiteX6" fmla="*/ 0 w 12202014"/>
              <a:gd name="connsiteY6" fmla="*/ 6864156 h 6864156"/>
              <a:gd name="connsiteX7" fmla="*/ 0 w 12202014"/>
              <a:gd name="connsiteY7" fmla="*/ 6156 h 6864156"/>
              <a:gd name="connsiteX0" fmla="*/ 0 w 12202014"/>
              <a:gd name="connsiteY0" fmla="*/ 6156 h 6864156"/>
              <a:gd name="connsiteX1" fmla="*/ 12192000 w 12202014"/>
              <a:gd name="connsiteY1" fmla="*/ 0 h 6864156"/>
              <a:gd name="connsiteX2" fmla="*/ 12200691 w 12202014"/>
              <a:gd name="connsiteY2" fmla="*/ 6553710 h 6864156"/>
              <a:gd name="connsiteX3" fmla="*/ 10183700 w 12202014"/>
              <a:gd name="connsiteY3" fmla="*/ 5638841 h 6864156"/>
              <a:gd name="connsiteX4" fmla="*/ 8821311 w 12202014"/>
              <a:gd name="connsiteY4" fmla="*/ 6213600 h 6864156"/>
              <a:gd name="connsiteX5" fmla="*/ 8955016 w 12202014"/>
              <a:gd name="connsiteY5" fmla="*/ 6858636 h 6864156"/>
              <a:gd name="connsiteX6" fmla="*/ 0 w 12202014"/>
              <a:gd name="connsiteY6" fmla="*/ 6864156 h 6864156"/>
              <a:gd name="connsiteX7" fmla="*/ 0 w 12202014"/>
              <a:gd name="connsiteY7" fmla="*/ 6156 h 6864156"/>
              <a:gd name="connsiteX0" fmla="*/ 0 w 12202014"/>
              <a:gd name="connsiteY0" fmla="*/ 6156 h 6870473"/>
              <a:gd name="connsiteX1" fmla="*/ 12192000 w 12202014"/>
              <a:gd name="connsiteY1" fmla="*/ 0 h 6870473"/>
              <a:gd name="connsiteX2" fmla="*/ 12200691 w 12202014"/>
              <a:gd name="connsiteY2" fmla="*/ 6553710 h 6870473"/>
              <a:gd name="connsiteX3" fmla="*/ 10183700 w 12202014"/>
              <a:gd name="connsiteY3" fmla="*/ 5638841 h 6870473"/>
              <a:gd name="connsiteX4" fmla="*/ 8821311 w 12202014"/>
              <a:gd name="connsiteY4" fmla="*/ 6213600 h 6870473"/>
              <a:gd name="connsiteX5" fmla="*/ 8955016 w 12202014"/>
              <a:gd name="connsiteY5" fmla="*/ 6870473 h 6870473"/>
              <a:gd name="connsiteX6" fmla="*/ 0 w 12202014"/>
              <a:gd name="connsiteY6" fmla="*/ 6864156 h 6870473"/>
              <a:gd name="connsiteX7" fmla="*/ 0 w 12202014"/>
              <a:gd name="connsiteY7" fmla="*/ 6156 h 6870473"/>
              <a:gd name="connsiteX0" fmla="*/ 0 w 12202014"/>
              <a:gd name="connsiteY0" fmla="*/ 6156 h 6870473"/>
              <a:gd name="connsiteX1" fmla="*/ 12192000 w 12202014"/>
              <a:gd name="connsiteY1" fmla="*/ 0 h 6870473"/>
              <a:gd name="connsiteX2" fmla="*/ 12200691 w 12202014"/>
              <a:gd name="connsiteY2" fmla="*/ 6553710 h 6870473"/>
              <a:gd name="connsiteX3" fmla="*/ 10183700 w 12202014"/>
              <a:gd name="connsiteY3" fmla="*/ 5638841 h 6870473"/>
              <a:gd name="connsiteX4" fmla="*/ 8821311 w 12202014"/>
              <a:gd name="connsiteY4" fmla="*/ 6213600 h 6870473"/>
              <a:gd name="connsiteX5" fmla="*/ 8955016 w 12202014"/>
              <a:gd name="connsiteY5" fmla="*/ 6870473 h 6870473"/>
              <a:gd name="connsiteX6" fmla="*/ 0 w 12202014"/>
              <a:gd name="connsiteY6" fmla="*/ 6864156 h 6870473"/>
              <a:gd name="connsiteX7" fmla="*/ 0 w 12202014"/>
              <a:gd name="connsiteY7" fmla="*/ 6156 h 6870473"/>
              <a:gd name="connsiteX0" fmla="*/ 0 w 12202014"/>
              <a:gd name="connsiteY0" fmla="*/ 6156 h 6870473"/>
              <a:gd name="connsiteX1" fmla="*/ 12192000 w 12202014"/>
              <a:gd name="connsiteY1" fmla="*/ 0 h 6870473"/>
              <a:gd name="connsiteX2" fmla="*/ 12200691 w 12202014"/>
              <a:gd name="connsiteY2" fmla="*/ 6553710 h 6870473"/>
              <a:gd name="connsiteX3" fmla="*/ 10183700 w 12202014"/>
              <a:gd name="connsiteY3" fmla="*/ 5638841 h 6870473"/>
              <a:gd name="connsiteX4" fmla="*/ 8821311 w 12202014"/>
              <a:gd name="connsiteY4" fmla="*/ 6213600 h 6870473"/>
              <a:gd name="connsiteX5" fmla="*/ 8955016 w 12202014"/>
              <a:gd name="connsiteY5" fmla="*/ 6870473 h 6870473"/>
              <a:gd name="connsiteX6" fmla="*/ 0 w 12202014"/>
              <a:gd name="connsiteY6" fmla="*/ 6864156 h 6870473"/>
              <a:gd name="connsiteX7" fmla="*/ 0 w 12202014"/>
              <a:gd name="connsiteY7" fmla="*/ 6156 h 6870473"/>
              <a:gd name="connsiteX0" fmla="*/ 0 w 12202014"/>
              <a:gd name="connsiteY0" fmla="*/ 6156 h 6870473"/>
              <a:gd name="connsiteX1" fmla="*/ 12192000 w 12202014"/>
              <a:gd name="connsiteY1" fmla="*/ 0 h 6870473"/>
              <a:gd name="connsiteX2" fmla="*/ 12200691 w 12202014"/>
              <a:gd name="connsiteY2" fmla="*/ 6553710 h 6870473"/>
              <a:gd name="connsiteX3" fmla="*/ 10183700 w 12202014"/>
              <a:gd name="connsiteY3" fmla="*/ 5638841 h 6870473"/>
              <a:gd name="connsiteX4" fmla="*/ 8821311 w 12202014"/>
              <a:gd name="connsiteY4" fmla="*/ 6213600 h 6870473"/>
              <a:gd name="connsiteX5" fmla="*/ 8955016 w 12202014"/>
              <a:gd name="connsiteY5" fmla="*/ 6870473 h 6870473"/>
              <a:gd name="connsiteX6" fmla="*/ 0 w 12202014"/>
              <a:gd name="connsiteY6" fmla="*/ 6864156 h 6870473"/>
              <a:gd name="connsiteX7" fmla="*/ 0 w 12202014"/>
              <a:gd name="connsiteY7" fmla="*/ 6156 h 6870473"/>
              <a:gd name="connsiteX0" fmla="*/ 0 w 12202014"/>
              <a:gd name="connsiteY0" fmla="*/ 6156 h 6870473"/>
              <a:gd name="connsiteX1" fmla="*/ 12192000 w 12202014"/>
              <a:gd name="connsiteY1" fmla="*/ 0 h 6870473"/>
              <a:gd name="connsiteX2" fmla="*/ 12200691 w 12202014"/>
              <a:gd name="connsiteY2" fmla="*/ 6553710 h 6870473"/>
              <a:gd name="connsiteX3" fmla="*/ 10183700 w 12202014"/>
              <a:gd name="connsiteY3" fmla="*/ 5638841 h 6870473"/>
              <a:gd name="connsiteX4" fmla="*/ 8821311 w 12202014"/>
              <a:gd name="connsiteY4" fmla="*/ 6213600 h 6870473"/>
              <a:gd name="connsiteX5" fmla="*/ 8955016 w 12202014"/>
              <a:gd name="connsiteY5" fmla="*/ 6870473 h 6870473"/>
              <a:gd name="connsiteX6" fmla="*/ 0 w 12202014"/>
              <a:gd name="connsiteY6" fmla="*/ 6864156 h 6870473"/>
              <a:gd name="connsiteX7" fmla="*/ 0 w 12202014"/>
              <a:gd name="connsiteY7" fmla="*/ 6156 h 6870473"/>
              <a:gd name="connsiteX0" fmla="*/ 0 w 12202014"/>
              <a:gd name="connsiteY0" fmla="*/ 6156 h 6870473"/>
              <a:gd name="connsiteX1" fmla="*/ 12192000 w 12202014"/>
              <a:gd name="connsiteY1" fmla="*/ 0 h 6870473"/>
              <a:gd name="connsiteX2" fmla="*/ 12200691 w 12202014"/>
              <a:gd name="connsiteY2" fmla="*/ 6553710 h 6870473"/>
              <a:gd name="connsiteX3" fmla="*/ 10180146 w 12202014"/>
              <a:gd name="connsiteY3" fmla="*/ 5641507 h 6870473"/>
              <a:gd name="connsiteX4" fmla="*/ 8821311 w 12202014"/>
              <a:gd name="connsiteY4" fmla="*/ 6213600 h 6870473"/>
              <a:gd name="connsiteX5" fmla="*/ 8955016 w 12202014"/>
              <a:gd name="connsiteY5" fmla="*/ 6870473 h 6870473"/>
              <a:gd name="connsiteX6" fmla="*/ 0 w 12202014"/>
              <a:gd name="connsiteY6" fmla="*/ 6864156 h 6870473"/>
              <a:gd name="connsiteX7" fmla="*/ 0 w 12202014"/>
              <a:gd name="connsiteY7" fmla="*/ 6156 h 6870473"/>
              <a:gd name="connsiteX0" fmla="*/ 0 w 12202014"/>
              <a:gd name="connsiteY0" fmla="*/ 6156 h 6870473"/>
              <a:gd name="connsiteX1" fmla="*/ 12192000 w 12202014"/>
              <a:gd name="connsiteY1" fmla="*/ 0 h 6870473"/>
              <a:gd name="connsiteX2" fmla="*/ 12200691 w 12202014"/>
              <a:gd name="connsiteY2" fmla="*/ 6553710 h 6870473"/>
              <a:gd name="connsiteX3" fmla="*/ 10180146 w 12202014"/>
              <a:gd name="connsiteY3" fmla="*/ 5641507 h 6870473"/>
              <a:gd name="connsiteX4" fmla="*/ 8821311 w 12202014"/>
              <a:gd name="connsiteY4" fmla="*/ 6213600 h 6870473"/>
              <a:gd name="connsiteX5" fmla="*/ 8955016 w 12202014"/>
              <a:gd name="connsiteY5" fmla="*/ 6870473 h 6870473"/>
              <a:gd name="connsiteX6" fmla="*/ 0 w 12202014"/>
              <a:gd name="connsiteY6" fmla="*/ 6864156 h 6870473"/>
              <a:gd name="connsiteX7" fmla="*/ 0 w 12202014"/>
              <a:gd name="connsiteY7" fmla="*/ 6156 h 6870473"/>
              <a:gd name="connsiteX0" fmla="*/ 0 w 12202014"/>
              <a:gd name="connsiteY0" fmla="*/ 6156 h 6870473"/>
              <a:gd name="connsiteX1" fmla="*/ 12192000 w 12202014"/>
              <a:gd name="connsiteY1" fmla="*/ 0 h 6870473"/>
              <a:gd name="connsiteX2" fmla="*/ 12200691 w 12202014"/>
              <a:gd name="connsiteY2" fmla="*/ 6553710 h 6870473"/>
              <a:gd name="connsiteX3" fmla="*/ 10180146 w 12202014"/>
              <a:gd name="connsiteY3" fmla="*/ 5641507 h 6870473"/>
              <a:gd name="connsiteX4" fmla="*/ 8821311 w 12202014"/>
              <a:gd name="connsiteY4" fmla="*/ 6213600 h 6870473"/>
              <a:gd name="connsiteX5" fmla="*/ 8955016 w 12202014"/>
              <a:gd name="connsiteY5" fmla="*/ 6870473 h 6870473"/>
              <a:gd name="connsiteX6" fmla="*/ 0 w 12202014"/>
              <a:gd name="connsiteY6" fmla="*/ 6864156 h 6870473"/>
              <a:gd name="connsiteX7" fmla="*/ 0 w 12202014"/>
              <a:gd name="connsiteY7" fmla="*/ 6156 h 6870473"/>
              <a:gd name="connsiteX0" fmla="*/ 0 w 12202014"/>
              <a:gd name="connsiteY0" fmla="*/ 6156 h 6870473"/>
              <a:gd name="connsiteX1" fmla="*/ 12192000 w 12202014"/>
              <a:gd name="connsiteY1" fmla="*/ 0 h 6870473"/>
              <a:gd name="connsiteX2" fmla="*/ 12200691 w 12202014"/>
              <a:gd name="connsiteY2" fmla="*/ 6553710 h 6870473"/>
              <a:gd name="connsiteX3" fmla="*/ 10180146 w 12202014"/>
              <a:gd name="connsiteY3" fmla="*/ 5641507 h 6870473"/>
              <a:gd name="connsiteX4" fmla="*/ 8821311 w 12202014"/>
              <a:gd name="connsiteY4" fmla="*/ 6213600 h 6870473"/>
              <a:gd name="connsiteX5" fmla="*/ 8955016 w 12202014"/>
              <a:gd name="connsiteY5" fmla="*/ 6870473 h 6870473"/>
              <a:gd name="connsiteX6" fmla="*/ 0 w 12202014"/>
              <a:gd name="connsiteY6" fmla="*/ 6864156 h 6870473"/>
              <a:gd name="connsiteX7" fmla="*/ 0 w 12202014"/>
              <a:gd name="connsiteY7" fmla="*/ 6156 h 6870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2014" h="6870473">
                <a:moveTo>
                  <a:pt x="0" y="6156"/>
                </a:moveTo>
                <a:lnTo>
                  <a:pt x="12192000" y="0"/>
                </a:lnTo>
                <a:cubicBezTo>
                  <a:pt x="12185135" y="2172722"/>
                  <a:pt x="12207556" y="4380988"/>
                  <a:pt x="12200691" y="6553710"/>
                </a:cubicBezTo>
                <a:cubicBezTo>
                  <a:pt x="11923687" y="6299268"/>
                  <a:pt x="11121545" y="5600677"/>
                  <a:pt x="10180146" y="5641507"/>
                </a:cubicBezTo>
                <a:cubicBezTo>
                  <a:pt x="9526999" y="5654702"/>
                  <a:pt x="8872367" y="6075674"/>
                  <a:pt x="8821311" y="6213600"/>
                </a:cubicBezTo>
                <a:cubicBezTo>
                  <a:pt x="8770255" y="6351526"/>
                  <a:pt x="8884823" y="6713543"/>
                  <a:pt x="8955016" y="6870473"/>
                </a:cubicBezTo>
                <a:lnTo>
                  <a:pt x="0" y="6864156"/>
                </a:lnTo>
                <a:lnTo>
                  <a:pt x="0" y="6156"/>
                </a:lnTo>
                <a:close/>
              </a:path>
            </a:pathLst>
          </a:custGeom>
        </p:spPr>
        <p:txBody>
          <a:bodyPr/>
          <a:lstStyle/>
          <a:p>
            <a:r>
              <a:rPr lang="en-US"/>
              <a:t>Click icon to add picture</a:t>
            </a:r>
            <a:endParaRPr lang="en-GB"/>
          </a:p>
        </p:txBody>
      </p:sp>
      <p:sp>
        <p:nvSpPr>
          <p:cNvPr id="2" name="Date Placeholder 1">
            <a:extLst>
              <a:ext uri="{FF2B5EF4-FFF2-40B4-BE49-F238E27FC236}">
                <a16:creationId xmlns:a16="http://schemas.microsoft.com/office/drawing/2014/main" id="{D37297E8-3ACA-5314-8D07-5F757E07DBE5}"/>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34E85639-CCB6-AF83-6764-B28B22E8669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6B9FA5B-6857-F9BE-36A6-CF4E976DDB5E}"/>
              </a:ext>
            </a:extLst>
          </p:cNvPr>
          <p:cNvSpPr>
            <a:spLocks noGrp="1"/>
          </p:cNvSpPr>
          <p:nvPr>
            <p:ph type="sldNum" sz="quarter" idx="12"/>
          </p:nvPr>
        </p:nvSpPr>
        <p:spPr/>
        <p:txBody>
          <a:bodyPr/>
          <a:lstStyle>
            <a:lvl1pPr>
              <a:defRPr>
                <a:solidFill>
                  <a:schemeClr val="accent1"/>
                </a:solidFill>
              </a:defRPr>
            </a:lvl1pPr>
          </a:lstStyle>
          <a:p>
            <a:fld id="{22E84AB2-3475-4778-992D-8093CE74451B}" type="slidenum">
              <a:rPr lang="en-GB" smtClean="0"/>
              <a:pPr/>
              <a:t>‹#›</a:t>
            </a:fld>
            <a:endParaRPr lang="en-GB"/>
          </a:p>
        </p:txBody>
      </p:sp>
      <p:pic>
        <p:nvPicPr>
          <p:cNvPr id="7" name="Picture 6" descr="A blue and yellow logo&#10;&#10;Description automatically generated">
            <a:extLst>
              <a:ext uri="{FF2B5EF4-FFF2-40B4-BE49-F238E27FC236}">
                <a16:creationId xmlns:a16="http://schemas.microsoft.com/office/drawing/2014/main" id="{C28980A0-7C9C-C4A6-C0CB-63D7A1C4B1EC}"/>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1107569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Smart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7FFFE-93C3-D0F0-0944-EDA654B74730}"/>
              </a:ext>
            </a:extLst>
          </p:cNvPr>
          <p:cNvSpPr>
            <a:spLocks noGrp="1"/>
          </p:cNvSpPr>
          <p:nvPr>
            <p:ph type="title"/>
          </p:nvPr>
        </p:nvSpPr>
        <p:spPr/>
        <p:txBody>
          <a:body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CF59E810-0CB0-CB5F-037F-53663D695541}"/>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15" name="Text Placeholder 14">
            <a:extLst>
              <a:ext uri="{FF2B5EF4-FFF2-40B4-BE49-F238E27FC236}">
                <a16:creationId xmlns:a16="http://schemas.microsoft.com/office/drawing/2014/main" id="{A6A2FEF5-3950-45EA-DF0A-8C0F4A883269}"/>
              </a:ext>
            </a:extLst>
          </p:cNvPr>
          <p:cNvSpPr>
            <a:spLocks noGrp="1"/>
          </p:cNvSpPr>
          <p:nvPr>
            <p:ph type="body" sz="quarter" idx="14" hasCustomPrompt="1"/>
          </p:nvPr>
        </p:nvSpPr>
        <p:spPr>
          <a:xfrm>
            <a:off x="567731" y="5997144"/>
            <a:ext cx="5547319" cy="620713"/>
          </a:xfrm>
        </p:spPr>
        <p:txBody>
          <a:bodyPr anchor="b"/>
          <a:lstStyle>
            <a:lvl1pPr>
              <a:defRPr sz="900"/>
            </a:lvl1pPr>
            <a:lvl2pPr marL="0" indent="0">
              <a:buNone/>
              <a:defRPr/>
            </a:lvl2pPr>
          </a:lstStyle>
          <a:p>
            <a:pPr lvl="0"/>
            <a:r>
              <a:rPr lang="en-US" dirty="0"/>
              <a:t>Click to edit footnote area or leave blank</a:t>
            </a:r>
          </a:p>
        </p:txBody>
      </p:sp>
      <p:sp>
        <p:nvSpPr>
          <p:cNvPr id="8" name="SmartArt Placeholder 6">
            <a:extLst>
              <a:ext uri="{FF2B5EF4-FFF2-40B4-BE49-F238E27FC236}">
                <a16:creationId xmlns:a16="http://schemas.microsoft.com/office/drawing/2014/main" id="{C0653CA9-56DB-F784-71E9-041D74A96F4D}"/>
              </a:ext>
            </a:extLst>
          </p:cNvPr>
          <p:cNvSpPr>
            <a:spLocks noGrp="1"/>
          </p:cNvSpPr>
          <p:nvPr>
            <p:ph type="dgm" sz="quarter" idx="18"/>
          </p:nvPr>
        </p:nvSpPr>
        <p:spPr>
          <a:xfrm>
            <a:off x="568800" y="1470637"/>
            <a:ext cx="8127206" cy="3937976"/>
          </a:xfrm>
        </p:spPr>
        <p:txBody>
          <a:bodyPr/>
          <a:lstStyle/>
          <a:p>
            <a:r>
              <a:rPr lang="en-US"/>
              <a:t>Click icon to add SmartArt graphic</a:t>
            </a:r>
            <a:endParaRPr lang="en-GB" dirty="0"/>
          </a:p>
        </p:txBody>
      </p:sp>
      <p:pic>
        <p:nvPicPr>
          <p:cNvPr id="3" name="Picture 2">
            <a:extLst>
              <a:ext uri="{FF2B5EF4-FFF2-40B4-BE49-F238E27FC236}">
                <a16:creationId xmlns:a16="http://schemas.microsoft.com/office/drawing/2014/main" id="{076E8BB7-21E3-9C2B-4BFE-AD08E3AEB17E}"/>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4" name="Picture 3" descr="A blue and yellow logo&#10;&#10;Description automatically generated">
            <a:extLst>
              <a:ext uri="{FF2B5EF4-FFF2-40B4-BE49-F238E27FC236}">
                <a16:creationId xmlns:a16="http://schemas.microsoft.com/office/drawing/2014/main" id="{9B501258-B360-03A4-FC47-CCCA1B096F68}"/>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2180841958"/>
      </p:ext>
    </p:extLst>
  </p:cSld>
  <p:clrMapOvr>
    <a:masterClrMapping/>
  </p:clrMapOvr>
  <p:extLst>
    <p:ext uri="{DCECCB84-F9BA-43D5-87BE-67443E8EF086}">
      <p15:sldGuideLst xmlns:p15="http://schemas.microsoft.com/office/powerpoint/2012/main">
        <p15:guide id="1" orient="horz" pos="354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ong Title Slide">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2264CA-6F29-2987-422A-A0E9FE9DF0D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31888" t="10628" b="28922"/>
          <a:stretch/>
        </p:blipFill>
        <p:spPr>
          <a:xfrm>
            <a:off x="0" y="0"/>
            <a:ext cx="8575199" cy="6858000"/>
          </a:xfrm>
          <a:prstGeom prst="rect">
            <a:avLst/>
          </a:prstGeom>
        </p:spPr>
      </p:pic>
      <p:sp>
        <p:nvSpPr>
          <p:cNvPr id="2" name="Title 1">
            <a:extLst>
              <a:ext uri="{FF2B5EF4-FFF2-40B4-BE49-F238E27FC236}">
                <a16:creationId xmlns:a16="http://schemas.microsoft.com/office/drawing/2014/main" id="{785EC72E-4755-88BC-C1F3-CDD062F33363}"/>
              </a:ext>
            </a:extLst>
          </p:cNvPr>
          <p:cNvSpPr>
            <a:spLocks noGrp="1"/>
          </p:cNvSpPr>
          <p:nvPr>
            <p:ph type="ctrTitle" hasCustomPrompt="1"/>
          </p:nvPr>
        </p:nvSpPr>
        <p:spPr>
          <a:xfrm>
            <a:off x="568801" y="2811317"/>
            <a:ext cx="6352700" cy="1383650"/>
          </a:xfrm>
        </p:spPr>
        <p:txBody>
          <a:bodyPr anchor="ctr"/>
          <a:lstStyle>
            <a:lvl1pPr algn="l">
              <a:defRPr sz="3000"/>
            </a:lvl1pPr>
          </a:lstStyle>
          <a:p>
            <a:r>
              <a:rPr lang="en-US" dirty="0"/>
              <a:t>Click </a:t>
            </a:r>
            <a:r>
              <a:rPr lang="en-GB" dirty="0"/>
              <a:t>this cover option for lengthier presentation title up to three lines </a:t>
            </a:r>
          </a:p>
        </p:txBody>
      </p:sp>
      <p:sp>
        <p:nvSpPr>
          <p:cNvPr id="3" name="Subtitle 2">
            <a:extLst>
              <a:ext uri="{FF2B5EF4-FFF2-40B4-BE49-F238E27FC236}">
                <a16:creationId xmlns:a16="http://schemas.microsoft.com/office/drawing/2014/main" id="{3E12CD4E-1EA3-BA69-9792-57D3A31F0125}"/>
              </a:ext>
            </a:extLst>
          </p:cNvPr>
          <p:cNvSpPr>
            <a:spLocks noGrp="1"/>
          </p:cNvSpPr>
          <p:nvPr>
            <p:ph type="subTitle" idx="1" hasCustomPrompt="1"/>
          </p:nvPr>
        </p:nvSpPr>
        <p:spPr>
          <a:xfrm>
            <a:off x="568801" y="4654194"/>
            <a:ext cx="3542889" cy="758061"/>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Subtitle up to two lines for name or client or place</a:t>
            </a:r>
          </a:p>
        </p:txBody>
      </p:sp>
      <p:sp>
        <p:nvSpPr>
          <p:cNvPr id="17" name="Text Placeholder 16">
            <a:extLst>
              <a:ext uri="{FF2B5EF4-FFF2-40B4-BE49-F238E27FC236}">
                <a16:creationId xmlns:a16="http://schemas.microsoft.com/office/drawing/2014/main" id="{5AD92EB6-0A18-1C0F-28A2-BE97B795C291}"/>
              </a:ext>
            </a:extLst>
          </p:cNvPr>
          <p:cNvSpPr>
            <a:spLocks noGrp="1"/>
          </p:cNvSpPr>
          <p:nvPr>
            <p:ph type="body" sz="quarter" idx="13" hasCustomPrompt="1"/>
          </p:nvPr>
        </p:nvSpPr>
        <p:spPr>
          <a:xfrm>
            <a:off x="568800" y="5517222"/>
            <a:ext cx="2835000" cy="316556"/>
          </a:xfrm>
        </p:spPr>
        <p:txBody>
          <a:bodyPr/>
          <a:lstStyle>
            <a:lvl1pPr>
              <a:defRPr sz="1350"/>
            </a:lvl1pPr>
          </a:lstStyle>
          <a:p>
            <a:pPr lvl="0"/>
            <a:r>
              <a:rPr lang="en-US" dirty="0"/>
              <a:t>Click to edit date DD Month YYYY</a:t>
            </a:r>
          </a:p>
        </p:txBody>
      </p:sp>
      <p:pic>
        <p:nvPicPr>
          <p:cNvPr id="6" name="Picture 5" descr="A blue and yellow logo&#10;&#10;Description automatically generated">
            <a:extLst>
              <a:ext uri="{FF2B5EF4-FFF2-40B4-BE49-F238E27FC236}">
                <a16:creationId xmlns:a16="http://schemas.microsoft.com/office/drawing/2014/main" id="{2CAF75D7-E281-EB93-E0DA-9DF9D6303786}"/>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59569" y="1152525"/>
            <a:ext cx="1603251" cy="694945"/>
          </a:xfrm>
          <a:prstGeom prst="rect">
            <a:avLst/>
          </a:prstGeom>
        </p:spPr>
      </p:pic>
    </p:spTree>
    <p:extLst>
      <p:ext uri="{BB962C8B-B14F-4D97-AF65-F5344CB8AC3E}">
        <p14:creationId xmlns:p14="http://schemas.microsoft.com/office/powerpoint/2010/main" val="33193593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chemeClr val="accent2"/>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93C453FE-3432-7A17-E99B-B6D117EBBD09}"/>
              </a:ext>
            </a:extLst>
          </p:cNvPr>
          <p:cNvSpPr>
            <a:spLocks noGrp="1"/>
          </p:cNvSpPr>
          <p:nvPr>
            <p:ph type="body" sz="quarter" idx="10" hasCustomPrompt="1"/>
          </p:nvPr>
        </p:nvSpPr>
        <p:spPr>
          <a:xfrm>
            <a:off x="2288977" y="2200894"/>
            <a:ext cx="4566047" cy="3207719"/>
          </a:xfrm>
        </p:spPr>
        <p:txBody>
          <a:bodyPr/>
          <a:lstStyle>
            <a:lvl1pPr algn="ctr">
              <a:defRPr sz="2000"/>
            </a:lvl1pPr>
            <a:lvl2pPr marL="0" indent="0" algn="ctr">
              <a:spcBef>
                <a:spcPts val="1200"/>
              </a:spcBef>
              <a:buFont typeface="Arial" panose="020B0604020202020204" pitchFamily="34" charset="0"/>
              <a:buNone/>
              <a:defRPr sz="1400" b="1"/>
            </a:lvl2pPr>
            <a:lvl3pPr marL="134540" indent="0">
              <a:buNone/>
              <a:defRPr/>
            </a:lvl3pPr>
          </a:lstStyle>
          <a:p>
            <a:pPr lvl="0"/>
            <a:r>
              <a:rPr lang="en-GB" dirty="0"/>
              <a:t>Quote or key message layout. Adjust the quote marks up or down according to the length of the text. The second quote mark should appear at the baseline of the quote</a:t>
            </a:r>
            <a:r>
              <a:rPr lang="en-US" dirty="0"/>
              <a:t>.</a:t>
            </a:r>
          </a:p>
          <a:p>
            <a:pPr lvl="1"/>
            <a:r>
              <a:rPr lang="en-US" dirty="0"/>
              <a:t>Speaker name, title</a:t>
            </a:r>
          </a:p>
        </p:txBody>
      </p:sp>
      <p:sp>
        <p:nvSpPr>
          <p:cNvPr id="5" name="Date Placeholder 4">
            <a:extLst>
              <a:ext uri="{FF2B5EF4-FFF2-40B4-BE49-F238E27FC236}">
                <a16:creationId xmlns:a16="http://schemas.microsoft.com/office/drawing/2014/main" id="{4BDE7FE9-6DAA-C4EB-DCEE-52F6118BF237}"/>
              </a:ext>
            </a:extLst>
          </p:cNvPr>
          <p:cNvSpPr>
            <a:spLocks noGrp="1"/>
          </p:cNvSpPr>
          <p:nvPr>
            <p:ph type="dt" sz="half" idx="11"/>
          </p:nvPr>
        </p:nvSpPr>
        <p:spPr/>
        <p:txBody>
          <a:bodyPr/>
          <a:lstStyle/>
          <a:p>
            <a:endParaRPr lang="en-GB" dirty="0"/>
          </a:p>
        </p:txBody>
      </p:sp>
      <p:sp>
        <p:nvSpPr>
          <p:cNvPr id="6" name="Footer Placeholder 5">
            <a:extLst>
              <a:ext uri="{FF2B5EF4-FFF2-40B4-BE49-F238E27FC236}">
                <a16:creationId xmlns:a16="http://schemas.microsoft.com/office/drawing/2014/main" id="{A4B4688D-8774-2FE9-4413-93D9F4967FCF}"/>
              </a:ext>
            </a:extLst>
          </p:cNvPr>
          <p:cNvSpPr>
            <a:spLocks noGrp="1"/>
          </p:cNvSpPr>
          <p:nvPr>
            <p:ph type="ftr" sz="quarter" idx="12"/>
          </p:nvPr>
        </p:nvSpPr>
        <p:spPr/>
        <p:txBody>
          <a:bodyPr/>
          <a:lstStyle/>
          <a:p>
            <a:endParaRPr lang="en-GB" dirty="0"/>
          </a:p>
        </p:txBody>
      </p:sp>
      <p:sp>
        <p:nvSpPr>
          <p:cNvPr id="7" name="Slide Number Placeholder 6">
            <a:extLst>
              <a:ext uri="{FF2B5EF4-FFF2-40B4-BE49-F238E27FC236}">
                <a16:creationId xmlns:a16="http://schemas.microsoft.com/office/drawing/2014/main" id="{A4E409E0-4FD6-CDBA-F2ED-119A2368901D}"/>
              </a:ext>
            </a:extLst>
          </p:cNvPr>
          <p:cNvSpPr>
            <a:spLocks noGrp="1"/>
          </p:cNvSpPr>
          <p:nvPr>
            <p:ph type="sldNum" sz="quarter" idx="13"/>
          </p:nvPr>
        </p:nvSpPr>
        <p:spPr/>
        <p:txBody>
          <a:bodyPr/>
          <a:lstStyle/>
          <a:p>
            <a:fld id="{22E84AB2-3475-4778-992D-8093CE74451B}" type="slidenum">
              <a:rPr lang="en-GB" smtClean="0"/>
              <a:pPr/>
              <a:t>‹#›</a:t>
            </a:fld>
            <a:endParaRPr lang="en-GB" dirty="0"/>
          </a:p>
        </p:txBody>
      </p:sp>
      <p:pic>
        <p:nvPicPr>
          <p:cNvPr id="2" name="Picture 1" descr="A blue and yellow logo&#10;&#10;Description automatically generated">
            <a:extLst>
              <a:ext uri="{FF2B5EF4-FFF2-40B4-BE49-F238E27FC236}">
                <a16:creationId xmlns:a16="http://schemas.microsoft.com/office/drawing/2014/main" id="{4BB07F44-D11E-0F4A-6E46-857D2A1F236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48871204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box">
    <p:bg>
      <p:bgRef idx="1001">
        <a:schemeClr val="bg1"/>
      </p:bgRef>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93C453FE-3432-7A17-E99B-B6D117EBBD09}"/>
              </a:ext>
            </a:extLst>
          </p:cNvPr>
          <p:cNvSpPr>
            <a:spLocks noGrp="1"/>
          </p:cNvSpPr>
          <p:nvPr>
            <p:ph type="body" sz="quarter" idx="10" hasCustomPrompt="1"/>
          </p:nvPr>
        </p:nvSpPr>
        <p:spPr>
          <a:xfrm>
            <a:off x="2465071" y="1679686"/>
            <a:ext cx="4221479" cy="3066051"/>
          </a:xfrm>
          <a:prstGeom prst="roundRect">
            <a:avLst>
              <a:gd name="adj" fmla="val 3801"/>
            </a:avLst>
          </a:prstGeom>
          <a:solidFill>
            <a:schemeClr val="accent2"/>
          </a:solidFill>
        </p:spPr>
        <p:txBody>
          <a:bodyPr lIns="180000" rIns="180000" anchor="ctr" anchorCtr="0"/>
          <a:lstStyle>
            <a:lvl1pPr algn="ctr">
              <a:defRPr sz="1800"/>
            </a:lvl1pPr>
            <a:lvl2pPr marL="0" indent="0" algn="ctr">
              <a:spcBef>
                <a:spcPts val="1200"/>
              </a:spcBef>
              <a:buFont typeface="Arial" panose="020B0604020202020204" pitchFamily="34" charset="0"/>
              <a:buNone/>
              <a:defRPr sz="1200" b="1"/>
            </a:lvl2pPr>
            <a:lvl3pPr marL="134540" indent="0">
              <a:buNone/>
              <a:defRPr/>
            </a:lvl3pPr>
          </a:lstStyle>
          <a:p>
            <a:pPr lvl="0"/>
            <a:r>
              <a:rPr lang="en-GB" dirty="0"/>
              <a:t>Quote or key message layout. Adjust the quote marks up or down to fit around the text. The second quote mark should appear at the baseline of the quote</a:t>
            </a:r>
            <a:r>
              <a:rPr lang="en-US" dirty="0"/>
              <a:t>.</a:t>
            </a:r>
          </a:p>
          <a:p>
            <a:pPr lvl="1"/>
            <a:r>
              <a:rPr lang="en-US" dirty="0"/>
              <a:t>Speaker name, title</a:t>
            </a:r>
          </a:p>
        </p:txBody>
      </p:sp>
      <p:sp>
        <p:nvSpPr>
          <p:cNvPr id="2" name="Date Placeholder 1">
            <a:extLst>
              <a:ext uri="{FF2B5EF4-FFF2-40B4-BE49-F238E27FC236}">
                <a16:creationId xmlns:a16="http://schemas.microsoft.com/office/drawing/2014/main" id="{99C9489E-6EC0-A191-3331-E2B35082DCB1}"/>
              </a:ext>
            </a:extLst>
          </p:cNvPr>
          <p:cNvSpPr>
            <a:spLocks noGrp="1"/>
          </p:cNvSpPr>
          <p:nvPr>
            <p:ph type="dt" sz="half" idx="11"/>
          </p:nvPr>
        </p:nvSpPr>
        <p:spPr/>
        <p:txBody>
          <a:bodyPr/>
          <a:lstStyle/>
          <a:p>
            <a:endParaRPr lang="en-GB" dirty="0"/>
          </a:p>
        </p:txBody>
      </p:sp>
      <p:sp>
        <p:nvSpPr>
          <p:cNvPr id="4" name="Footer Placeholder 3">
            <a:extLst>
              <a:ext uri="{FF2B5EF4-FFF2-40B4-BE49-F238E27FC236}">
                <a16:creationId xmlns:a16="http://schemas.microsoft.com/office/drawing/2014/main" id="{D9B44761-C29F-D1D6-D63C-45EF2CF891B0}"/>
              </a:ext>
            </a:extLst>
          </p:cNvPr>
          <p:cNvSpPr>
            <a:spLocks noGrp="1"/>
          </p:cNvSpPr>
          <p:nvPr>
            <p:ph type="ftr" sz="quarter" idx="12"/>
          </p:nvPr>
        </p:nvSpPr>
        <p:spPr/>
        <p:txBody>
          <a:bodyPr/>
          <a:lstStyle/>
          <a:p>
            <a:endParaRPr lang="en-GB" dirty="0"/>
          </a:p>
        </p:txBody>
      </p:sp>
      <p:sp>
        <p:nvSpPr>
          <p:cNvPr id="5" name="Slide Number Placeholder 4">
            <a:extLst>
              <a:ext uri="{FF2B5EF4-FFF2-40B4-BE49-F238E27FC236}">
                <a16:creationId xmlns:a16="http://schemas.microsoft.com/office/drawing/2014/main" id="{CB1618B7-C273-9A3F-EB46-4EE77D2EDC02}"/>
              </a:ext>
            </a:extLst>
          </p:cNvPr>
          <p:cNvSpPr>
            <a:spLocks noGrp="1"/>
          </p:cNvSpPr>
          <p:nvPr>
            <p:ph type="sldNum" sz="quarter" idx="13"/>
          </p:nvPr>
        </p:nvSpPr>
        <p:spPr/>
        <p:txBody>
          <a:bodyPr/>
          <a:lstStyle/>
          <a:p>
            <a:fld id="{22E84AB2-3475-4778-992D-8093CE74451B}" type="slidenum">
              <a:rPr lang="en-GB" smtClean="0"/>
              <a:pPr/>
              <a:t>‹#›</a:t>
            </a:fld>
            <a:endParaRPr lang="en-GB" dirty="0"/>
          </a:p>
        </p:txBody>
      </p:sp>
      <p:pic>
        <p:nvPicPr>
          <p:cNvPr id="6" name="Picture 5">
            <a:extLst>
              <a:ext uri="{FF2B5EF4-FFF2-40B4-BE49-F238E27FC236}">
                <a16:creationId xmlns:a16="http://schemas.microsoft.com/office/drawing/2014/main" id="{F8ADD3BD-4A7E-C4F5-94BF-F5D95E88DB1A}"/>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7" name="Picture 6" descr="A blue and yellow logo&#10;&#10;Description automatically generated">
            <a:extLst>
              <a:ext uri="{FF2B5EF4-FFF2-40B4-BE49-F238E27FC236}">
                <a16:creationId xmlns:a16="http://schemas.microsoft.com/office/drawing/2014/main" id="{DDB6EC53-FD4C-D4BB-9DBC-4D48873B904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16647010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etal)">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F756327-3B29-E4BB-E39C-2A0932B31992}"/>
              </a:ext>
            </a:extLst>
          </p:cNvPr>
          <p:cNvSpPr/>
          <p:nvPr userDrawn="1"/>
        </p:nvSpPr>
        <p:spPr>
          <a:xfrm>
            <a:off x="0" y="-11914"/>
            <a:ext cx="9144000" cy="6869914"/>
          </a:xfrm>
          <a:prstGeom prst="rect">
            <a:avLst/>
          </a:prstGeom>
          <a:blipFill dpi="0" rotWithShape="1">
            <a:blip r:embed="rId2" cstate="print">
              <a:extLst>
                <a:ext uri="{28A0092B-C50C-407E-A947-70E740481C1C}">
                  <a14:useLocalDpi xmlns:a14="http://schemas.microsoft.com/office/drawing/2010/main"/>
                </a:ext>
              </a:extLst>
            </a:blip>
            <a:srcRect/>
            <a:stretch>
              <a:fillRect l="-20965" r="-1"/>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0" name="Text Placeholder 9">
            <a:extLst>
              <a:ext uri="{FF2B5EF4-FFF2-40B4-BE49-F238E27FC236}">
                <a16:creationId xmlns:a16="http://schemas.microsoft.com/office/drawing/2014/main" id="{93C453FE-3432-7A17-E99B-B6D117EBBD09}"/>
              </a:ext>
            </a:extLst>
          </p:cNvPr>
          <p:cNvSpPr>
            <a:spLocks noGrp="1"/>
          </p:cNvSpPr>
          <p:nvPr>
            <p:ph type="body" sz="quarter" idx="10" hasCustomPrompt="1"/>
          </p:nvPr>
        </p:nvSpPr>
        <p:spPr>
          <a:xfrm>
            <a:off x="3982453" y="1774936"/>
            <a:ext cx="4090737" cy="3066051"/>
          </a:xfrm>
          <a:prstGeom prst="roundRect">
            <a:avLst>
              <a:gd name="adj" fmla="val 1877"/>
            </a:avLst>
          </a:prstGeom>
          <a:noFill/>
        </p:spPr>
        <p:txBody>
          <a:bodyPr lIns="180000" rIns="180000" anchor="ctr" anchorCtr="0"/>
          <a:lstStyle>
            <a:lvl1pPr algn="ctr">
              <a:defRPr sz="2000"/>
            </a:lvl1pPr>
            <a:lvl2pPr marL="0" indent="0" algn="ctr">
              <a:spcBef>
                <a:spcPts val="1200"/>
              </a:spcBef>
              <a:buFont typeface="Arial" panose="020B0604020202020204" pitchFamily="34" charset="0"/>
              <a:buNone/>
              <a:defRPr sz="1400" b="1"/>
            </a:lvl2pPr>
            <a:lvl3pPr marL="134540" indent="0">
              <a:buNone/>
              <a:defRPr/>
            </a:lvl3pPr>
          </a:lstStyle>
          <a:p>
            <a:pPr lvl="0"/>
            <a:r>
              <a:rPr lang="en-GB" dirty="0"/>
              <a:t>Quote or key message layout. Adjust the quote marks up or down to fit around the text. </a:t>
            </a:r>
          </a:p>
          <a:p>
            <a:pPr lvl="1"/>
            <a:r>
              <a:rPr lang="en-US" dirty="0"/>
              <a:t>Speaker name, title</a:t>
            </a:r>
          </a:p>
        </p:txBody>
      </p:sp>
      <p:sp>
        <p:nvSpPr>
          <p:cNvPr id="2" name="Date Placeholder 1">
            <a:extLst>
              <a:ext uri="{FF2B5EF4-FFF2-40B4-BE49-F238E27FC236}">
                <a16:creationId xmlns:a16="http://schemas.microsoft.com/office/drawing/2014/main" id="{99C9489E-6EC0-A191-3331-E2B35082DCB1}"/>
              </a:ext>
            </a:extLst>
          </p:cNvPr>
          <p:cNvSpPr>
            <a:spLocks noGrp="1"/>
          </p:cNvSpPr>
          <p:nvPr>
            <p:ph type="dt" sz="half" idx="11"/>
          </p:nvPr>
        </p:nvSpPr>
        <p:spPr/>
        <p:txBody>
          <a:bodyPr/>
          <a:lstStyle/>
          <a:p>
            <a:endParaRPr lang="en-GB" dirty="0"/>
          </a:p>
        </p:txBody>
      </p:sp>
      <p:sp>
        <p:nvSpPr>
          <p:cNvPr id="4" name="Footer Placeholder 3">
            <a:extLst>
              <a:ext uri="{FF2B5EF4-FFF2-40B4-BE49-F238E27FC236}">
                <a16:creationId xmlns:a16="http://schemas.microsoft.com/office/drawing/2014/main" id="{D9B44761-C29F-D1D6-D63C-45EF2CF891B0}"/>
              </a:ext>
            </a:extLst>
          </p:cNvPr>
          <p:cNvSpPr>
            <a:spLocks noGrp="1"/>
          </p:cNvSpPr>
          <p:nvPr>
            <p:ph type="ftr" sz="quarter" idx="12"/>
          </p:nvPr>
        </p:nvSpPr>
        <p:spPr/>
        <p:txBody>
          <a:bodyPr/>
          <a:lstStyle/>
          <a:p>
            <a:endParaRPr lang="en-GB" dirty="0"/>
          </a:p>
        </p:txBody>
      </p:sp>
      <p:sp>
        <p:nvSpPr>
          <p:cNvPr id="5" name="Slide Number Placeholder 4">
            <a:extLst>
              <a:ext uri="{FF2B5EF4-FFF2-40B4-BE49-F238E27FC236}">
                <a16:creationId xmlns:a16="http://schemas.microsoft.com/office/drawing/2014/main" id="{CB1618B7-C273-9A3F-EB46-4EE77D2EDC02}"/>
              </a:ext>
            </a:extLst>
          </p:cNvPr>
          <p:cNvSpPr>
            <a:spLocks noGrp="1"/>
          </p:cNvSpPr>
          <p:nvPr>
            <p:ph type="sldNum" sz="quarter" idx="13"/>
          </p:nvPr>
        </p:nvSpPr>
        <p:spPr/>
        <p:txBody>
          <a:bodyPr/>
          <a:lstStyle/>
          <a:p>
            <a:fld id="{22E84AB2-3475-4778-992D-8093CE74451B}" type="slidenum">
              <a:rPr lang="en-GB" smtClean="0"/>
              <a:pPr/>
              <a:t>‹#›</a:t>
            </a:fld>
            <a:endParaRPr lang="en-GB" dirty="0"/>
          </a:p>
        </p:txBody>
      </p:sp>
      <p:pic>
        <p:nvPicPr>
          <p:cNvPr id="6" name="Picture 5" descr="A blue and yellow logo&#10;&#10;Description automatically generated">
            <a:extLst>
              <a:ext uri="{FF2B5EF4-FFF2-40B4-BE49-F238E27FC236}">
                <a16:creationId xmlns:a16="http://schemas.microsoft.com/office/drawing/2014/main" id="{BF79631E-9D42-247E-10DA-65BE4FFE65D2}"/>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19264438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E2AFB-536F-389F-4274-BAC5E357B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1CAE2A-1DDF-262B-6955-0872DB2E3256}"/>
              </a:ext>
            </a:extLst>
          </p:cNvPr>
          <p:cNvSpPr>
            <a:spLocks noGrp="1"/>
          </p:cNvSpPr>
          <p:nvPr>
            <p:ph sz="half" idx="1"/>
          </p:nvPr>
        </p:nvSpPr>
        <p:spPr>
          <a:xfrm>
            <a:off x="568800" y="1611401"/>
            <a:ext cx="3886200" cy="3797213"/>
          </a:xfrm>
        </p:spPr>
        <p:txBody>
          <a:bodyPr/>
          <a:lstStyle>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DA602C08-0B2A-38AB-40CE-221AC5FF1B90}"/>
              </a:ext>
            </a:extLst>
          </p:cNvPr>
          <p:cNvSpPr>
            <a:spLocks noGrp="1"/>
          </p:cNvSpPr>
          <p:nvPr>
            <p:ph sz="half" idx="2"/>
          </p:nvPr>
        </p:nvSpPr>
        <p:spPr>
          <a:xfrm>
            <a:off x="4817269" y="1611401"/>
            <a:ext cx="3886200" cy="3797213"/>
          </a:xfrm>
        </p:spPr>
        <p:txBody>
          <a:bodyPr/>
          <a:lstStyle>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a:extLst>
              <a:ext uri="{FF2B5EF4-FFF2-40B4-BE49-F238E27FC236}">
                <a16:creationId xmlns:a16="http://schemas.microsoft.com/office/drawing/2014/main" id="{DA18CD72-5451-7691-AA88-B0B3323B3236}"/>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8" name="Text Placeholder 14">
            <a:extLst>
              <a:ext uri="{FF2B5EF4-FFF2-40B4-BE49-F238E27FC236}">
                <a16:creationId xmlns:a16="http://schemas.microsoft.com/office/drawing/2014/main" id="{927511AD-50E5-D566-1263-586A42BB2DA0}"/>
              </a:ext>
            </a:extLst>
          </p:cNvPr>
          <p:cNvSpPr>
            <a:spLocks noGrp="1"/>
          </p:cNvSpPr>
          <p:nvPr>
            <p:ph type="body" sz="quarter" idx="14" hasCustomPrompt="1"/>
          </p:nvPr>
        </p:nvSpPr>
        <p:spPr>
          <a:xfrm>
            <a:off x="568800" y="5997144"/>
            <a:ext cx="5538788" cy="620713"/>
          </a:xfrm>
        </p:spPr>
        <p:txBody>
          <a:bodyPr anchor="b"/>
          <a:lstStyle>
            <a:lvl1pPr>
              <a:defRPr sz="900"/>
            </a:lvl1pPr>
            <a:lvl2pPr marL="0" indent="0">
              <a:buNone/>
              <a:defRPr/>
            </a:lvl2pPr>
          </a:lstStyle>
          <a:p>
            <a:pPr lvl="0"/>
            <a:r>
              <a:rPr lang="en-US" dirty="0"/>
              <a:t>Click to edit footnote area or leave blank</a:t>
            </a:r>
          </a:p>
        </p:txBody>
      </p:sp>
      <p:pic>
        <p:nvPicPr>
          <p:cNvPr id="5" name="Picture 4">
            <a:extLst>
              <a:ext uri="{FF2B5EF4-FFF2-40B4-BE49-F238E27FC236}">
                <a16:creationId xmlns:a16="http://schemas.microsoft.com/office/drawing/2014/main" id="{8C74A49F-29BD-C980-1249-10C4979CA9E3}"/>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6" name="Picture 5" descr="A blue and yellow logo&#10;&#10;Description automatically generated">
            <a:extLst>
              <a:ext uri="{FF2B5EF4-FFF2-40B4-BE49-F238E27FC236}">
                <a16:creationId xmlns:a16="http://schemas.microsoft.com/office/drawing/2014/main" id="{D5451586-7796-262C-AC8C-09EAD2AF8DB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11394010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EC72E-4755-88BC-C1F3-CDD062F33363}"/>
              </a:ext>
            </a:extLst>
          </p:cNvPr>
          <p:cNvSpPr>
            <a:spLocks noGrp="1"/>
          </p:cNvSpPr>
          <p:nvPr>
            <p:ph type="ctrTitle" hasCustomPrompt="1"/>
          </p:nvPr>
        </p:nvSpPr>
        <p:spPr>
          <a:xfrm>
            <a:off x="884949" y="1590027"/>
            <a:ext cx="7369815" cy="1026477"/>
          </a:xfrm>
        </p:spPr>
        <p:txBody>
          <a:bodyPr anchor="t"/>
          <a:lstStyle>
            <a:lvl1pPr algn="ctr">
              <a:defRPr sz="2700"/>
            </a:lvl1pPr>
          </a:lstStyle>
          <a:p>
            <a:r>
              <a:rPr lang="en-GB" dirty="0"/>
              <a:t>Closing slide (e.g. Thank you)</a:t>
            </a:r>
          </a:p>
        </p:txBody>
      </p:sp>
      <p:pic>
        <p:nvPicPr>
          <p:cNvPr id="9" name="Picture 8" descr="A blue and yellow logo&#10;&#10;Description automatically generated">
            <a:extLst>
              <a:ext uri="{FF2B5EF4-FFF2-40B4-BE49-F238E27FC236}">
                <a16:creationId xmlns:a16="http://schemas.microsoft.com/office/drawing/2014/main" id="{46E06648-575B-6A2C-590D-B3211B2F8287}"/>
              </a:ext>
            </a:extLst>
          </p:cNvPr>
          <p:cNvPicPr>
            <a:picLocks/>
          </p:cNvPicPr>
          <p:nvPr userDrawn="1"/>
        </p:nvPicPr>
        <p:blipFill>
          <a:blip r:embed="rId2">
            <a:extLst>
              <a:ext uri="{28A0092B-C50C-407E-A947-70E740481C1C}">
                <a14:useLocalDpi xmlns:a14="http://schemas.microsoft.com/office/drawing/2010/main"/>
              </a:ext>
            </a:extLst>
          </a:blip>
          <a:stretch>
            <a:fillRect/>
          </a:stretch>
        </p:blipFill>
        <p:spPr>
          <a:xfrm>
            <a:off x="3177171" y="4575519"/>
            <a:ext cx="2789657" cy="1207442"/>
          </a:xfrm>
          <a:prstGeom prst="rect">
            <a:avLst/>
          </a:prstGeom>
        </p:spPr>
      </p:pic>
    </p:spTree>
    <p:extLst>
      <p:ext uri="{BB962C8B-B14F-4D97-AF65-F5344CB8AC3E}">
        <p14:creationId xmlns:p14="http://schemas.microsoft.com/office/powerpoint/2010/main" val="167171158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2B557-31E9-E28C-EE89-35C38794F70B}"/>
              </a:ext>
            </a:extLst>
          </p:cNvPr>
          <p:cNvSpPr>
            <a:spLocks noGrp="1"/>
          </p:cNvSpPr>
          <p:nvPr>
            <p:ph type="title"/>
          </p:nvPr>
        </p:nvSpPr>
        <p:spPr/>
        <p:txBody>
          <a:bodyPr/>
          <a:lstStyle/>
          <a:p>
            <a:r>
              <a:rPr lang="en-US"/>
              <a:t>Click to edit Master title style</a:t>
            </a:r>
            <a:endParaRPr lang="en-GB" dirty="0"/>
          </a:p>
        </p:txBody>
      </p:sp>
      <p:sp>
        <p:nvSpPr>
          <p:cNvPr id="3" name="Date Placeholder 2">
            <a:extLst>
              <a:ext uri="{FF2B5EF4-FFF2-40B4-BE49-F238E27FC236}">
                <a16:creationId xmlns:a16="http://schemas.microsoft.com/office/drawing/2014/main" id="{AD89A2C5-F79B-C956-A124-744CE20A227D}"/>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6703A0A1-3F92-660C-CFAE-C22EFDDAD69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C71914E-7A42-D111-B9E2-CBA615EAD98A}"/>
              </a:ext>
            </a:extLst>
          </p:cNvPr>
          <p:cNvSpPr>
            <a:spLocks noGrp="1"/>
          </p:cNvSpPr>
          <p:nvPr>
            <p:ph type="sldNum" sz="quarter" idx="12"/>
          </p:nvPr>
        </p:nvSpPr>
        <p:spPr/>
        <p:txBody>
          <a:bodyPr/>
          <a:lstStyle/>
          <a:p>
            <a:fld id="{22E84AB2-3475-4778-992D-8093CE74451B}" type="slidenum">
              <a:rPr lang="en-GB" smtClean="0"/>
              <a:t>‹#›</a:t>
            </a:fld>
            <a:endParaRPr lang="en-GB"/>
          </a:p>
        </p:txBody>
      </p:sp>
      <p:pic>
        <p:nvPicPr>
          <p:cNvPr id="8" name="Picture 7">
            <a:extLst>
              <a:ext uri="{FF2B5EF4-FFF2-40B4-BE49-F238E27FC236}">
                <a16:creationId xmlns:a16="http://schemas.microsoft.com/office/drawing/2014/main" id="{AE473886-6130-1F3C-04FB-9C13D12BE32E}"/>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9" name="Picture 8" descr="A blue and yellow logo&#10;&#10;Description automatically generated">
            <a:extLst>
              <a:ext uri="{FF2B5EF4-FFF2-40B4-BE49-F238E27FC236}">
                <a16:creationId xmlns:a16="http://schemas.microsoft.com/office/drawing/2014/main" id="{ECABB9CC-A399-CCEA-9AA9-4BDCD5475281}"/>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12602724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7297E8-3ACA-5314-8D07-5F757E07DBE5}"/>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34E85639-CCB6-AF83-6764-B28B22E8669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6B9FA5B-6857-F9BE-36A6-CF4E976DDB5E}"/>
              </a:ext>
            </a:extLst>
          </p:cNvPr>
          <p:cNvSpPr>
            <a:spLocks noGrp="1"/>
          </p:cNvSpPr>
          <p:nvPr>
            <p:ph type="sldNum" sz="quarter" idx="12"/>
          </p:nvPr>
        </p:nvSpPr>
        <p:spPr/>
        <p:txBody>
          <a:bodyPr/>
          <a:lstStyle/>
          <a:p>
            <a:fld id="{22E84AB2-3475-4778-992D-8093CE74451B}" type="slidenum">
              <a:rPr lang="en-GB" smtClean="0"/>
              <a:t>‹#›</a:t>
            </a:fld>
            <a:endParaRPr lang="en-GB"/>
          </a:p>
        </p:txBody>
      </p:sp>
    </p:spTree>
    <p:extLst>
      <p:ext uri="{BB962C8B-B14F-4D97-AF65-F5344CB8AC3E}">
        <p14:creationId xmlns:p14="http://schemas.microsoft.com/office/powerpoint/2010/main" val="342320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ual branding">
    <p:spTree>
      <p:nvGrpSpPr>
        <p:cNvPr id="1" name=""/>
        <p:cNvGrpSpPr/>
        <p:nvPr/>
      </p:nvGrpSpPr>
      <p:grpSpPr>
        <a:xfrm>
          <a:off x="0" y="0"/>
          <a:ext cx="0" cy="0"/>
          <a:chOff x="0" y="0"/>
          <a:chExt cx="0" cy="0"/>
        </a:xfrm>
      </p:grpSpPr>
      <p:pic>
        <p:nvPicPr>
          <p:cNvPr id="5" name="Picture 4" descr="A yellow and white background&#10;&#10;Description automatically generated">
            <a:extLst>
              <a:ext uri="{FF2B5EF4-FFF2-40B4-BE49-F238E27FC236}">
                <a16:creationId xmlns:a16="http://schemas.microsoft.com/office/drawing/2014/main" id="{207B136C-8A2F-6971-E234-682BDD3A3C9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1" y="4902200"/>
            <a:ext cx="9144000" cy="1955800"/>
          </a:xfrm>
          <a:prstGeom prst="rect">
            <a:avLst/>
          </a:prstGeom>
        </p:spPr>
      </p:pic>
      <p:sp>
        <p:nvSpPr>
          <p:cNvPr id="2" name="Title 1">
            <a:extLst>
              <a:ext uri="{FF2B5EF4-FFF2-40B4-BE49-F238E27FC236}">
                <a16:creationId xmlns:a16="http://schemas.microsoft.com/office/drawing/2014/main" id="{ABB7FFFE-93C3-D0F0-0944-EDA654B74730}"/>
              </a:ext>
            </a:extLst>
          </p:cNvPr>
          <p:cNvSpPr>
            <a:spLocks noGrp="1"/>
          </p:cNvSpPr>
          <p:nvPr>
            <p:ph type="title" hasCustomPrompt="1"/>
          </p:nvPr>
        </p:nvSpPr>
        <p:spPr>
          <a:xfrm>
            <a:off x="373380" y="469900"/>
            <a:ext cx="6558873" cy="1290411"/>
          </a:xfrm>
        </p:spPr>
        <p:txBody>
          <a:bodyPr/>
          <a:lstStyle>
            <a:lvl1pPr>
              <a:defRPr sz="2700"/>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en-GB" dirty="0"/>
              <a:t>Dual branding layout for front cover slide</a:t>
            </a:r>
          </a:p>
        </p:txBody>
      </p:sp>
      <p:sp>
        <p:nvSpPr>
          <p:cNvPr id="6" name="Slide Number Placeholder 5">
            <a:extLst>
              <a:ext uri="{FF2B5EF4-FFF2-40B4-BE49-F238E27FC236}">
                <a16:creationId xmlns:a16="http://schemas.microsoft.com/office/drawing/2014/main" id="{CF59E810-0CB0-CB5F-037F-53663D695541}"/>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8" name="Text Placeholder 7">
            <a:extLst>
              <a:ext uri="{FF2B5EF4-FFF2-40B4-BE49-F238E27FC236}">
                <a16:creationId xmlns:a16="http://schemas.microsoft.com/office/drawing/2014/main" id="{507C4CBF-7BB8-85D8-5451-74C954CC248B}"/>
              </a:ext>
            </a:extLst>
          </p:cNvPr>
          <p:cNvSpPr>
            <a:spLocks noGrp="1"/>
          </p:cNvSpPr>
          <p:nvPr>
            <p:ph type="body" sz="quarter" idx="13" hasCustomPrompt="1"/>
          </p:nvPr>
        </p:nvSpPr>
        <p:spPr>
          <a:xfrm>
            <a:off x="3028950" y="6197601"/>
            <a:ext cx="3086100" cy="479425"/>
          </a:xfrm>
        </p:spPr>
        <p:txBody>
          <a:bodyPr anchor="ctr"/>
          <a:lstStyle>
            <a:lvl1pPr algn="ctr">
              <a:defRPr sz="1100" b="1">
                <a:solidFill>
                  <a:schemeClr val="accent1"/>
                </a:solidFill>
              </a:defRPr>
            </a:lvl1pPr>
            <a:lvl2pPr marL="0" indent="0">
              <a:buNone/>
              <a:defRPr/>
            </a:lvl2pPr>
          </a:lstStyle>
          <a:p>
            <a:r>
              <a:rPr lang="en-GB" dirty="0"/>
              <a:t>PARTNERED WITH / SUPPORTING / SPONSORED BY [DELETE OR REWRITE AS APPROPRIATE]</a:t>
            </a:r>
          </a:p>
        </p:txBody>
      </p:sp>
      <p:sp>
        <p:nvSpPr>
          <p:cNvPr id="10" name="Picture Placeholder 9">
            <a:extLst>
              <a:ext uri="{FF2B5EF4-FFF2-40B4-BE49-F238E27FC236}">
                <a16:creationId xmlns:a16="http://schemas.microsoft.com/office/drawing/2014/main" id="{C4E11BDA-229C-87C8-9C6C-728DA2B6586A}"/>
              </a:ext>
            </a:extLst>
          </p:cNvPr>
          <p:cNvSpPr>
            <a:spLocks noGrp="1"/>
          </p:cNvSpPr>
          <p:nvPr>
            <p:ph type="pic" sz="quarter" idx="14" hasCustomPrompt="1"/>
          </p:nvPr>
        </p:nvSpPr>
        <p:spPr>
          <a:xfrm>
            <a:off x="359569" y="5765800"/>
            <a:ext cx="1288256" cy="895350"/>
          </a:xfrm>
        </p:spPr>
        <p:txBody>
          <a:bodyPr/>
          <a:lstStyle>
            <a:lvl1pPr>
              <a:defRPr/>
            </a:lvl1pPr>
          </a:lstStyle>
          <a:p>
            <a:r>
              <a:rPr lang="en-GB" dirty="0"/>
              <a:t>Logo</a:t>
            </a:r>
          </a:p>
        </p:txBody>
      </p:sp>
      <p:sp>
        <p:nvSpPr>
          <p:cNvPr id="4" name="Subtitle 2">
            <a:extLst>
              <a:ext uri="{FF2B5EF4-FFF2-40B4-BE49-F238E27FC236}">
                <a16:creationId xmlns:a16="http://schemas.microsoft.com/office/drawing/2014/main" id="{36F56BB9-6532-D60F-8AA3-3074F03F7147}"/>
              </a:ext>
            </a:extLst>
          </p:cNvPr>
          <p:cNvSpPr>
            <a:spLocks noGrp="1"/>
          </p:cNvSpPr>
          <p:nvPr>
            <p:ph type="subTitle" idx="1"/>
          </p:nvPr>
        </p:nvSpPr>
        <p:spPr>
          <a:xfrm>
            <a:off x="359569" y="3429001"/>
            <a:ext cx="3847907" cy="758061"/>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7" name="Text Placeholder 16">
            <a:extLst>
              <a:ext uri="{FF2B5EF4-FFF2-40B4-BE49-F238E27FC236}">
                <a16:creationId xmlns:a16="http://schemas.microsoft.com/office/drawing/2014/main" id="{DD3960F9-5E7D-B36A-D8FA-46E54B80473E}"/>
              </a:ext>
            </a:extLst>
          </p:cNvPr>
          <p:cNvSpPr>
            <a:spLocks noGrp="1"/>
          </p:cNvSpPr>
          <p:nvPr>
            <p:ph type="body" sz="quarter" idx="15" hasCustomPrompt="1"/>
          </p:nvPr>
        </p:nvSpPr>
        <p:spPr>
          <a:xfrm>
            <a:off x="359568" y="4292029"/>
            <a:ext cx="2835000" cy="316556"/>
          </a:xfrm>
        </p:spPr>
        <p:txBody>
          <a:bodyPr/>
          <a:lstStyle>
            <a:lvl1pPr>
              <a:defRPr sz="1350"/>
            </a:lvl1pPr>
          </a:lstStyle>
          <a:p>
            <a:pPr lvl="0"/>
            <a:r>
              <a:rPr lang="en-US" dirty="0"/>
              <a:t>Click to edit date DD Month YYYY</a:t>
            </a:r>
          </a:p>
        </p:txBody>
      </p:sp>
      <p:pic>
        <p:nvPicPr>
          <p:cNvPr id="3" name="Picture 2" descr="A blue and yellow logo&#10;&#10;Description automatically generated">
            <a:extLst>
              <a:ext uri="{FF2B5EF4-FFF2-40B4-BE49-F238E27FC236}">
                <a16:creationId xmlns:a16="http://schemas.microsoft.com/office/drawing/2014/main" id="{8C2D559A-2CD9-EB99-CF61-0D5E29886AC3}"/>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3693744750"/>
      </p:ext>
    </p:extLst>
  </p:cSld>
  <p:clrMapOvr>
    <a:masterClrMapping/>
  </p:clrMapOvr>
  <p:extLst>
    <p:ext uri="{DCECCB84-F9BA-43D5-87BE-67443E8EF086}">
      <p15:sldGuideLst xmlns:p15="http://schemas.microsoft.com/office/powerpoint/2012/main">
        <p15:guide id="1" orient="horz" pos="3543">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or Agenda">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E77E695A-C097-33CD-B893-F59040CDE5B5}"/>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sp>
        <p:nvSpPr>
          <p:cNvPr id="2" name="Title 1">
            <a:extLst>
              <a:ext uri="{FF2B5EF4-FFF2-40B4-BE49-F238E27FC236}">
                <a16:creationId xmlns:a16="http://schemas.microsoft.com/office/drawing/2014/main" id="{ABB7FFFE-93C3-D0F0-0944-EDA654B74730}"/>
              </a:ext>
            </a:extLst>
          </p:cNvPr>
          <p:cNvSpPr>
            <a:spLocks noGrp="1"/>
          </p:cNvSpPr>
          <p:nvPr>
            <p:ph type="title" hasCustomPrompt="1"/>
          </p:nvPr>
        </p:nvSpPr>
        <p:spPr/>
        <p:txBody>
          <a:bodyPr/>
          <a:lstStyle>
            <a:lvl1pPr>
              <a:defRPr/>
            </a:lvl1pPr>
          </a:lstStyle>
          <a:p>
            <a:r>
              <a:rPr lang="en-GB" dirty="0"/>
              <a:t>Content or agenda layout</a:t>
            </a:r>
          </a:p>
        </p:txBody>
      </p:sp>
      <p:sp>
        <p:nvSpPr>
          <p:cNvPr id="6" name="Slide Number Placeholder 5">
            <a:extLst>
              <a:ext uri="{FF2B5EF4-FFF2-40B4-BE49-F238E27FC236}">
                <a16:creationId xmlns:a16="http://schemas.microsoft.com/office/drawing/2014/main" id="{CF59E810-0CB0-CB5F-037F-53663D695541}"/>
              </a:ext>
            </a:extLst>
          </p:cNvPr>
          <p:cNvSpPr>
            <a:spLocks noGrp="1"/>
          </p:cNvSpPr>
          <p:nvPr>
            <p:ph type="sldNum" sz="quarter" idx="12"/>
          </p:nvPr>
        </p:nvSpPr>
        <p:spPr/>
        <p:txBody>
          <a:bodyPr/>
          <a:lstStyle/>
          <a:p>
            <a:fld id="{22E84AB2-3475-4778-992D-8093CE74451B}" type="slidenum">
              <a:rPr lang="en-GB" smtClean="0"/>
              <a:t>‹#›</a:t>
            </a:fld>
            <a:endParaRPr lang="en-GB" dirty="0"/>
          </a:p>
        </p:txBody>
      </p:sp>
      <p:sp>
        <p:nvSpPr>
          <p:cNvPr id="15" name="Text Placeholder 14">
            <a:extLst>
              <a:ext uri="{FF2B5EF4-FFF2-40B4-BE49-F238E27FC236}">
                <a16:creationId xmlns:a16="http://schemas.microsoft.com/office/drawing/2014/main" id="{A6A2FEF5-3950-45EA-DF0A-8C0F4A883269}"/>
              </a:ext>
            </a:extLst>
          </p:cNvPr>
          <p:cNvSpPr>
            <a:spLocks noGrp="1"/>
          </p:cNvSpPr>
          <p:nvPr>
            <p:ph type="body" sz="quarter" idx="14" hasCustomPrompt="1"/>
          </p:nvPr>
        </p:nvSpPr>
        <p:spPr>
          <a:xfrm>
            <a:off x="568800" y="5997144"/>
            <a:ext cx="5538788" cy="620713"/>
          </a:xfrm>
        </p:spPr>
        <p:txBody>
          <a:bodyPr anchor="b"/>
          <a:lstStyle>
            <a:lvl1pPr>
              <a:defRPr sz="900"/>
            </a:lvl1pPr>
            <a:lvl2pPr marL="0" indent="0">
              <a:buNone/>
              <a:defRPr/>
            </a:lvl2pPr>
          </a:lstStyle>
          <a:p>
            <a:pPr lvl="0"/>
            <a:r>
              <a:rPr lang="en-US" dirty="0"/>
              <a:t>Click to edit footnote area or leave blank</a:t>
            </a:r>
          </a:p>
        </p:txBody>
      </p:sp>
      <p:sp>
        <p:nvSpPr>
          <p:cNvPr id="7" name="Text Placeholder 3">
            <a:extLst>
              <a:ext uri="{FF2B5EF4-FFF2-40B4-BE49-F238E27FC236}">
                <a16:creationId xmlns:a16="http://schemas.microsoft.com/office/drawing/2014/main" id="{85C46A79-E8D8-271A-461D-51EFBB01882F}"/>
              </a:ext>
            </a:extLst>
          </p:cNvPr>
          <p:cNvSpPr>
            <a:spLocks noGrp="1"/>
          </p:cNvSpPr>
          <p:nvPr>
            <p:ph type="body" sz="quarter" idx="16"/>
          </p:nvPr>
        </p:nvSpPr>
        <p:spPr>
          <a:xfrm>
            <a:off x="568800" y="1436915"/>
            <a:ext cx="8131069" cy="3971700"/>
          </a:xfrm>
        </p:spPr>
        <p:txBody>
          <a:bodyPr/>
          <a:lstStyle>
            <a:lvl1pPr>
              <a:spcAft>
                <a:spcPts val="1050"/>
              </a:spcAft>
              <a:tabLst>
                <a:tab pos="6057900" algn="r"/>
              </a:tabLst>
              <a:defRPr/>
            </a:lvl1pPr>
            <a:lvl2pPr marL="266700" indent="0">
              <a:spcAft>
                <a:spcPts val="1050"/>
              </a:spcAft>
              <a:buNone/>
              <a:tabLst>
                <a:tab pos="6057900" algn="r"/>
              </a:tabLst>
              <a:defRPr/>
            </a:lvl2pPr>
            <a:lvl3pPr marL="0" indent="0">
              <a:spcAft>
                <a:spcPts val="1050"/>
              </a:spcAft>
              <a:buNone/>
              <a:tabLst>
                <a:tab pos="6057900" algn="r"/>
              </a:tabLst>
              <a:defRPr/>
            </a:lvl3pPr>
            <a:lvl4pPr marL="270000" indent="0">
              <a:spcAft>
                <a:spcPts val="1050"/>
              </a:spcAft>
              <a:tabLst>
                <a:tab pos="6057900" algn="r"/>
              </a:tabLst>
              <a:defRPr sz="1200"/>
            </a:lvl4pPr>
            <a:lvl5pPr marL="0" indent="0">
              <a:spcAft>
                <a:spcPts val="1050"/>
              </a:spcAft>
              <a:buNone/>
              <a:tabLst>
                <a:tab pos="6057900" algn="r"/>
              </a:tabLst>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3" name="Picture 2" descr="A blue and yellow logo&#10;&#10;Description automatically generated">
            <a:extLst>
              <a:ext uri="{FF2B5EF4-FFF2-40B4-BE49-F238E27FC236}">
                <a16:creationId xmlns:a16="http://schemas.microsoft.com/office/drawing/2014/main" id="{6CE17373-BBCE-CB6B-EDD4-5031269B44DB}"/>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394852981"/>
      </p:ext>
    </p:extLst>
  </p:cSld>
  <p:clrMapOvr>
    <a:masterClrMapping/>
  </p:clrMapOvr>
  <p:extLst>
    <p:ext uri="{DCECCB84-F9BA-43D5-87BE-67443E8EF086}">
      <p15:sldGuideLst xmlns:p15="http://schemas.microsoft.com/office/powerpoint/2012/main">
        <p15:guide id="1" orient="horz" pos="354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7FFFE-93C3-D0F0-0944-EDA654B74730}"/>
              </a:ext>
            </a:extLst>
          </p:cNvPr>
          <p:cNvSpPr>
            <a:spLocks noGrp="1"/>
          </p:cNvSpPr>
          <p:nvPr>
            <p:ph type="title" hasCustomPrompt="1"/>
          </p:nvPr>
        </p:nvSpPr>
        <p:spPr/>
        <p:txBody>
          <a:bodyPr/>
          <a:lstStyle>
            <a:lvl1pPr>
              <a:defRPr sz="2600"/>
            </a:lvl1pPr>
          </a:lstStyle>
          <a:p>
            <a:r>
              <a:rPr lang="en-GB" dirty="0"/>
              <a:t>Slide title up to two lines and it should be short and punchy for maximum impact</a:t>
            </a:r>
          </a:p>
        </p:txBody>
      </p:sp>
      <p:sp>
        <p:nvSpPr>
          <p:cNvPr id="3" name="Content Placeholder 2">
            <a:extLst>
              <a:ext uri="{FF2B5EF4-FFF2-40B4-BE49-F238E27FC236}">
                <a16:creationId xmlns:a16="http://schemas.microsoft.com/office/drawing/2014/main" id="{5F2408D8-2D59-BA6D-D2B2-DF11D29D8041}"/>
              </a:ext>
            </a:extLst>
          </p:cNvPr>
          <p:cNvSpPr>
            <a:spLocks noGrp="1"/>
          </p:cNvSpPr>
          <p:nvPr>
            <p:ph idx="1" hasCustomPrompt="1"/>
          </p:nvPr>
        </p:nvSpPr>
        <p:spPr>
          <a:xfrm>
            <a:off x="568799" y="2184064"/>
            <a:ext cx="8134669" cy="3224549"/>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CF59E810-0CB0-CB5F-037F-53663D695541}"/>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15" name="Text Placeholder 14">
            <a:extLst>
              <a:ext uri="{FF2B5EF4-FFF2-40B4-BE49-F238E27FC236}">
                <a16:creationId xmlns:a16="http://schemas.microsoft.com/office/drawing/2014/main" id="{A6A2FEF5-3950-45EA-DF0A-8C0F4A883269}"/>
              </a:ext>
            </a:extLst>
          </p:cNvPr>
          <p:cNvSpPr>
            <a:spLocks noGrp="1"/>
          </p:cNvSpPr>
          <p:nvPr>
            <p:ph type="body" sz="quarter" idx="14" hasCustomPrompt="1"/>
          </p:nvPr>
        </p:nvSpPr>
        <p:spPr>
          <a:xfrm>
            <a:off x="568800" y="5997144"/>
            <a:ext cx="5504470" cy="620713"/>
          </a:xfrm>
        </p:spPr>
        <p:txBody>
          <a:bodyPr anchor="b"/>
          <a:lstStyle>
            <a:lvl1pPr>
              <a:defRPr sz="900"/>
            </a:lvl1pPr>
            <a:lvl2pPr marL="0" indent="0">
              <a:buNone/>
              <a:defRPr/>
            </a:lvl2pPr>
          </a:lstStyle>
          <a:p>
            <a:pPr lvl="0"/>
            <a:r>
              <a:rPr lang="en-US" dirty="0"/>
              <a:t>Click to edit footnote area</a:t>
            </a:r>
          </a:p>
        </p:txBody>
      </p:sp>
      <p:pic>
        <p:nvPicPr>
          <p:cNvPr id="5" name="Picture 4">
            <a:extLst>
              <a:ext uri="{FF2B5EF4-FFF2-40B4-BE49-F238E27FC236}">
                <a16:creationId xmlns:a16="http://schemas.microsoft.com/office/drawing/2014/main" id="{35E6B5B6-E759-0A2B-9BB1-BAFCA170D618}"/>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7" name="Picture 6" descr="A blue and yellow logo&#10;&#10;Description automatically generated">
            <a:extLst>
              <a:ext uri="{FF2B5EF4-FFF2-40B4-BE49-F238E27FC236}">
                <a16:creationId xmlns:a16="http://schemas.microsoft.com/office/drawing/2014/main" id="{B561401F-2987-3398-B337-FDF62AADB75D}"/>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
        <p:nvSpPr>
          <p:cNvPr id="4" name="Text Placeholder 8">
            <a:extLst>
              <a:ext uri="{FF2B5EF4-FFF2-40B4-BE49-F238E27FC236}">
                <a16:creationId xmlns:a16="http://schemas.microsoft.com/office/drawing/2014/main" id="{C5D1F85B-EEE2-73CA-0598-1720E221272A}"/>
              </a:ext>
            </a:extLst>
          </p:cNvPr>
          <p:cNvSpPr>
            <a:spLocks noGrp="1"/>
          </p:cNvSpPr>
          <p:nvPr>
            <p:ph type="body" sz="quarter" idx="17" hasCustomPrompt="1"/>
          </p:nvPr>
        </p:nvSpPr>
        <p:spPr>
          <a:xfrm>
            <a:off x="568800" y="1611401"/>
            <a:ext cx="3886200" cy="313200"/>
          </a:xfrm>
          <a:prstGeom prst="roundRect">
            <a:avLst>
              <a:gd name="adj" fmla="val 17911"/>
            </a:avLst>
          </a:prstGeom>
          <a:solidFill>
            <a:schemeClr val="accent2"/>
          </a:solidFill>
        </p:spPr>
        <p:txBody>
          <a:bodyPr lIns="36000" tIns="18000" anchor="t" anchorCtr="0"/>
          <a:lstStyle>
            <a:lvl1pPr>
              <a:defRPr b="1"/>
            </a:lvl1pPr>
          </a:lstStyle>
          <a:p>
            <a:r>
              <a:rPr lang="en-GB" dirty="0"/>
              <a:t>Short punchy subheading up to one line</a:t>
            </a:r>
          </a:p>
        </p:txBody>
      </p:sp>
    </p:spTree>
    <p:extLst>
      <p:ext uri="{BB962C8B-B14F-4D97-AF65-F5344CB8AC3E}">
        <p14:creationId xmlns:p14="http://schemas.microsoft.com/office/powerpoint/2010/main" val="1606884090"/>
      </p:ext>
    </p:extLst>
  </p:cSld>
  <p:clrMapOvr>
    <a:masterClrMapping/>
  </p:clrMapOvr>
  <p:extLst>
    <p:ext uri="{DCECCB84-F9BA-43D5-87BE-67443E8EF086}">
      <p15:sldGuideLst xmlns:p15="http://schemas.microsoft.com/office/powerpoint/2012/main">
        <p15:guide id="1" orient="horz" pos="3543"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and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E2AFB-536F-389F-4274-BAC5E357B0C5}"/>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81CAE2A-1DDF-262B-6955-0872DB2E3256}"/>
              </a:ext>
            </a:extLst>
          </p:cNvPr>
          <p:cNvSpPr>
            <a:spLocks noGrp="1"/>
          </p:cNvSpPr>
          <p:nvPr>
            <p:ph sz="half" idx="1" hasCustomPrompt="1"/>
          </p:nvPr>
        </p:nvSpPr>
        <p:spPr>
          <a:xfrm>
            <a:off x="568800" y="2185201"/>
            <a:ext cx="3886200" cy="3232721"/>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DA602C08-0B2A-38AB-40CE-221AC5FF1B90}"/>
              </a:ext>
            </a:extLst>
          </p:cNvPr>
          <p:cNvSpPr>
            <a:spLocks noGrp="1"/>
          </p:cNvSpPr>
          <p:nvPr>
            <p:ph sz="half" idx="2" hasCustomPrompt="1"/>
          </p:nvPr>
        </p:nvSpPr>
        <p:spPr>
          <a:xfrm>
            <a:off x="4818063" y="2185200"/>
            <a:ext cx="3886200" cy="3232800"/>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a:extLst>
              <a:ext uri="{FF2B5EF4-FFF2-40B4-BE49-F238E27FC236}">
                <a16:creationId xmlns:a16="http://schemas.microsoft.com/office/drawing/2014/main" id="{DA18CD72-5451-7691-AA88-B0B3323B3236}"/>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8" name="Text Placeholder 14">
            <a:extLst>
              <a:ext uri="{FF2B5EF4-FFF2-40B4-BE49-F238E27FC236}">
                <a16:creationId xmlns:a16="http://schemas.microsoft.com/office/drawing/2014/main" id="{927511AD-50E5-D566-1263-586A42BB2DA0}"/>
              </a:ext>
            </a:extLst>
          </p:cNvPr>
          <p:cNvSpPr>
            <a:spLocks noGrp="1"/>
          </p:cNvSpPr>
          <p:nvPr>
            <p:ph type="body" sz="quarter" idx="14" hasCustomPrompt="1"/>
          </p:nvPr>
        </p:nvSpPr>
        <p:spPr>
          <a:xfrm>
            <a:off x="567731" y="5997144"/>
            <a:ext cx="5547319" cy="620713"/>
          </a:xfrm>
        </p:spPr>
        <p:txBody>
          <a:bodyPr anchor="b"/>
          <a:lstStyle>
            <a:lvl1pPr>
              <a:defRPr sz="900"/>
            </a:lvl1pPr>
            <a:lvl2pPr marL="0" indent="0">
              <a:buNone/>
              <a:defRPr/>
            </a:lvl2pPr>
          </a:lstStyle>
          <a:p>
            <a:pPr lvl="0"/>
            <a:r>
              <a:rPr lang="en-US" dirty="0"/>
              <a:t>Click to edit footnote area or leave blank</a:t>
            </a:r>
          </a:p>
        </p:txBody>
      </p:sp>
      <p:pic>
        <p:nvPicPr>
          <p:cNvPr id="11" name="Picture 10">
            <a:extLst>
              <a:ext uri="{FF2B5EF4-FFF2-40B4-BE49-F238E27FC236}">
                <a16:creationId xmlns:a16="http://schemas.microsoft.com/office/drawing/2014/main" id="{D695BE72-2778-366A-761C-1918DF3C863F}"/>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12" name="Picture 11" descr="A blue and yellow logo&#10;&#10;Description automatically generated">
            <a:extLst>
              <a:ext uri="{FF2B5EF4-FFF2-40B4-BE49-F238E27FC236}">
                <a16:creationId xmlns:a16="http://schemas.microsoft.com/office/drawing/2014/main" id="{80F23342-729A-7474-A34C-A414565FA8EA}"/>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
        <p:nvSpPr>
          <p:cNvPr id="9" name="Text Placeholder 8">
            <a:extLst>
              <a:ext uri="{FF2B5EF4-FFF2-40B4-BE49-F238E27FC236}">
                <a16:creationId xmlns:a16="http://schemas.microsoft.com/office/drawing/2014/main" id="{2970DA84-BF3C-2383-8E2B-8243E0A8E2D0}"/>
              </a:ext>
            </a:extLst>
          </p:cNvPr>
          <p:cNvSpPr>
            <a:spLocks noGrp="1"/>
          </p:cNvSpPr>
          <p:nvPr>
            <p:ph type="body" sz="quarter" idx="17" hasCustomPrompt="1"/>
          </p:nvPr>
        </p:nvSpPr>
        <p:spPr>
          <a:xfrm>
            <a:off x="568800" y="1611401"/>
            <a:ext cx="3886200" cy="313200"/>
          </a:xfrm>
          <a:prstGeom prst="roundRect">
            <a:avLst>
              <a:gd name="adj" fmla="val 17911"/>
            </a:avLst>
          </a:prstGeom>
          <a:solidFill>
            <a:schemeClr val="accent2"/>
          </a:solidFill>
        </p:spPr>
        <p:txBody>
          <a:bodyPr lIns="36000" tIns="18000" anchor="t" anchorCtr="0"/>
          <a:lstStyle>
            <a:lvl1pPr>
              <a:defRPr b="1"/>
            </a:lvl1pPr>
          </a:lstStyle>
          <a:p>
            <a:r>
              <a:rPr lang="en-GB" dirty="0"/>
              <a:t>Short punchy subheading up to one line</a:t>
            </a:r>
          </a:p>
        </p:txBody>
      </p:sp>
    </p:spTree>
    <p:extLst>
      <p:ext uri="{BB962C8B-B14F-4D97-AF65-F5344CB8AC3E}">
        <p14:creationId xmlns:p14="http://schemas.microsoft.com/office/powerpoint/2010/main" val="201705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ntent and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E2AFB-536F-389F-4274-BAC5E357B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1CAE2A-1DDF-262B-6955-0872DB2E3256}"/>
              </a:ext>
            </a:extLst>
          </p:cNvPr>
          <p:cNvSpPr>
            <a:spLocks noGrp="1"/>
          </p:cNvSpPr>
          <p:nvPr>
            <p:ph sz="half" idx="1" hasCustomPrompt="1"/>
          </p:nvPr>
        </p:nvSpPr>
        <p:spPr>
          <a:xfrm>
            <a:off x="568800" y="2185201"/>
            <a:ext cx="2554200" cy="3232721"/>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DA602C08-0B2A-38AB-40CE-221AC5FF1B90}"/>
              </a:ext>
            </a:extLst>
          </p:cNvPr>
          <p:cNvSpPr>
            <a:spLocks noGrp="1"/>
          </p:cNvSpPr>
          <p:nvPr>
            <p:ph sz="half" idx="2" hasCustomPrompt="1"/>
          </p:nvPr>
        </p:nvSpPr>
        <p:spPr>
          <a:xfrm>
            <a:off x="6151420" y="2185201"/>
            <a:ext cx="2552843" cy="3232721"/>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a:extLst>
              <a:ext uri="{FF2B5EF4-FFF2-40B4-BE49-F238E27FC236}">
                <a16:creationId xmlns:a16="http://schemas.microsoft.com/office/drawing/2014/main" id="{DA18CD72-5451-7691-AA88-B0B3323B3236}"/>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8" name="Text Placeholder 14">
            <a:extLst>
              <a:ext uri="{FF2B5EF4-FFF2-40B4-BE49-F238E27FC236}">
                <a16:creationId xmlns:a16="http://schemas.microsoft.com/office/drawing/2014/main" id="{927511AD-50E5-D566-1263-586A42BB2DA0}"/>
              </a:ext>
            </a:extLst>
          </p:cNvPr>
          <p:cNvSpPr>
            <a:spLocks noGrp="1"/>
          </p:cNvSpPr>
          <p:nvPr>
            <p:ph type="body" sz="quarter" idx="14" hasCustomPrompt="1"/>
          </p:nvPr>
        </p:nvSpPr>
        <p:spPr>
          <a:xfrm>
            <a:off x="568800" y="5997144"/>
            <a:ext cx="5538788" cy="620713"/>
          </a:xfrm>
        </p:spPr>
        <p:txBody>
          <a:bodyPr anchor="b"/>
          <a:lstStyle>
            <a:lvl1pPr>
              <a:defRPr sz="900"/>
            </a:lvl1pPr>
            <a:lvl2pPr marL="0" indent="0">
              <a:buNone/>
              <a:defRPr/>
            </a:lvl2pPr>
          </a:lstStyle>
          <a:p>
            <a:pPr lvl="0"/>
            <a:r>
              <a:rPr lang="en-US" dirty="0"/>
              <a:t>Click to edit footnote area or leave blank</a:t>
            </a:r>
          </a:p>
        </p:txBody>
      </p:sp>
      <p:sp>
        <p:nvSpPr>
          <p:cNvPr id="11" name="Content Placeholder 3">
            <a:extLst>
              <a:ext uri="{FF2B5EF4-FFF2-40B4-BE49-F238E27FC236}">
                <a16:creationId xmlns:a16="http://schemas.microsoft.com/office/drawing/2014/main" id="{8F0FFE1A-388B-9443-9FE7-FFCE75082265}"/>
              </a:ext>
            </a:extLst>
          </p:cNvPr>
          <p:cNvSpPr>
            <a:spLocks noGrp="1"/>
          </p:cNvSpPr>
          <p:nvPr>
            <p:ph sz="half" idx="15" hasCustomPrompt="1"/>
          </p:nvPr>
        </p:nvSpPr>
        <p:spPr>
          <a:xfrm>
            <a:off x="3360110" y="2185201"/>
            <a:ext cx="2554200" cy="3232721"/>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0" name="Picture 9">
            <a:extLst>
              <a:ext uri="{FF2B5EF4-FFF2-40B4-BE49-F238E27FC236}">
                <a16:creationId xmlns:a16="http://schemas.microsoft.com/office/drawing/2014/main" id="{9B9AC5CD-A01F-1571-0BD3-C2886F046BE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12" name="Picture 11" descr="A blue and yellow logo&#10;&#10;Description automatically generated">
            <a:extLst>
              <a:ext uri="{FF2B5EF4-FFF2-40B4-BE49-F238E27FC236}">
                <a16:creationId xmlns:a16="http://schemas.microsoft.com/office/drawing/2014/main" id="{11732A1D-2BBD-73B6-1277-43204F4556C3}"/>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
        <p:nvSpPr>
          <p:cNvPr id="5" name="Text Placeholder 8">
            <a:extLst>
              <a:ext uri="{FF2B5EF4-FFF2-40B4-BE49-F238E27FC236}">
                <a16:creationId xmlns:a16="http://schemas.microsoft.com/office/drawing/2014/main" id="{D142A33B-556B-D3D4-0A1F-EF86BE175ED7}"/>
              </a:ext>
            </a:extLst>
          </p:cNvPr>
          <p:cNvSpPr>
            <a:spLocks noGrp="1"/>
          </p:cNvSpPr>
          <p:nvPr>
            <p:ph type="body" sz="quarter" idx="17" hasCustomPrompt="1"/>
          </p:nvPr>
        </p:nvSpPr>
        <p:spPr>
          <a:xfrm>
            <a:off x="568800" y="1611401"/>
            <a:ext cx="3886200" cy="313200"/>
          </a:xfrm>
          <a:prstGeom prst="roundRect">
            <a:avLst>
              <a:gd name="adj" fmla="val 17911"/>
            </a:avLst>
          </a:prstGeom>
          <a:solidFill>
            <a:schemeClr val="accent2"/>
          </a:solidFill>
        </p:spPr>
        <p:txBody>
          <a:bodyPr lIns="36000" tIns="18000" anchor="t" anchorCtr="0"/>
          <a:lstStyle>
            <a:lvl1pPr>
              <a:defRPr b="1"/>
            </a:lvl1pPr>
          </a:lstStyle>
          <a:p>
            <a:r>
              <a:rPr lang="en-GB" dirty="0"/>
              <a:t>Short punchy subheading up to one line</a:t>
            </a:r>
          </a:p>
        </p:txBody>
      </p:sp>
    </p:spTree>
    <p:extLst>
      <p:ext uri="{BB962C8B-B14F-4D97-AF65-F5344CB8AC3E}">
        <p14:creationId xmlns:p14="http://schemas.microsoft.com/office/powerpoint/2010/main" val="362945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and Sub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E2AFB-536F-389F-4274-BAC5E357B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1CAE2A-1DDF-262B-6955-0872DB2E3256}"/>
              </a:ext>
            </a:extLst>
          </p:cNvPr>
          <p:cNvSpPr>
            <a:spLocks noGrp="1"/>
          </p:cNvSpPr>
          <p:nvPr>
            <p:ph sz="half" idx="1" hasCustomPrompt="1"/>
          </p:nvPr>
        </p:nvSpPr>
        <p:spPr>
          <a:xfrm>
            <a:off x="568800" y="2185201"/>
            <a:ext cx="2554200" cy="3232721"/>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DA602C08-0B2A-38AB-40CE-221AC5FF1B90}"/>
              </a:ext>
            </a:extLst>
          </p:cNvPr>
          <p:cNvSpPr>
            <a:spLocks noGrp="1"/>
          </p:cNvSpPr>
          <p:nvPr>
            <p:ph sz="half" idx="2" hasCustomPrompt="1"/>
          </p:nvPr>
        </p:nvSpPr>
        <p:spPr>
          <a:xfrm>
            <a:off x="6149270" y="2185201"/>
            <a:ext cx="2552843" cy="3232721"/>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a:extLst>
              <a:ext uri="{FF2B5EF4-FFF2-40B4-BE49-F238E27FC236}">
                <a16:creationId xmlns:a16="http://schemas.microsoft.com/office/drawing/2014/main" id="{DA18CD72-5451-7691-AA88-B0B3323B3236}"/>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8" name="Text Placeholder 14">
            <a:extLst>
              <a:ext uri="{FF2B5EF4-FFF2-40B4-BE49-F238E27FC236}">
                <a16:creationId xmlns:a16="http://schemas.microsoft.com/office/drawing/2014/main" id="{927511AD-50E5-D566-1263-586A42BB2DA0}"/>
              </a:ext>
            </a:extLst>
          </p:cNvPr>
          <p:cNvSpPr>
            <a:spLocks noGrp="1"/>
          </p:cNvSpPr>
          <p:nvPr>
            <p:ph type="body" sz="quarter" idx="14" hasCustomPrompt="1"/>
          </p:nvPr>
        </p:nvSpPr>
        <p:spPr>
          <a:xfrm>
            <a:off x="567731" y="5997144"/>
            <a:ext cx="5547319" cy="620713"/>
          </a:xfrm>
        </p:spPr>
        <p:txBody>
          <a:bodyPr anchor="b"/>
          <a:lstStyle>
            <a:lvl1pPr>
              <a:defRPr sz="900"/>
            </a:lvl1pPr>
            <a:lvl2pPr marL="0" indent="0">
              <a:buNone/>
              <a:defRPr/>
            </a:lvl2pPr>
          </a:lstStyle>
          <a:p>
            <a:pPr lvl="0"/>
            <a:r>
              <a:rPr lang="en-US" dirty="0"/>
              <a:t>Click to edit footnote area or leave blank</a:t>
            </a:r>
          </a:p>
        </p:txBody>
      </p:sp>
      <p:sp>
        <p:nvSpPr>
          <p:cNvPr id="11" name="Content Placeholder 3">
            <a:extLst>
              <a:ext uri="{FF2B5EF4-FFF2-40B4-BE49-F238E27FC236}">
                <a16:creationId xmlns:a16="http://schemas.microsoft.com/office/drawing/2014/main" id="{8F0FFE1A-388B-9443-9FE7-FFCE75082265}"/>
              </a:ext>
            </a:extLst>
          </p:cNvPr>
          <p:cNvSpPr>
            <a:spLocks noGrp="1"/>
          </p:cNvSpPr>
          <p:nvPr>
            <p:ph sz="half" idx="15" hasCustomPrompt="1"/>
          </p:nvPr>
        </p:nvSpPr>
        <p:spPr>
          <a:xfrm>
            <a:off x="3359035" y="2185201"/>
            <a:ext cx="2554200" cy="3232721"/>
          </a:xfrm>
        </p:spPr>
        <p:txBody>
          <a:bodyPr/>
          <a:lstStyle/>
          <a:p>
            <a:r>
              <a:rPr lang="en-GB" dirty="0"/>
              <a:t>Add your body copy here. Use list level buttons to change to other text styles – e.g. bullet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8">
            <a:extLst>
              <a:ext uri="{FF2B5EF4-FFF2-40B4-BE49-F238E27FC236}">
                <a16:creationId xmlns:a16="http://schemas.microsoft.com/office/drawing/2014/main" id="{02DFBF98-0B11-22DF-DD72-4EAB27FD282A}"/>
              </a:ext>
            </a:extLst>
          </p:cNvPr>
          <p:cNvSpPr>
            <a:spLocks noGrp="1"/>
          </p:cNvSpPr>
          <p:nvPr>
            <p:ph type="body" sz="quarter" idx="17" hasCustomPrompt="1"/>
          </p:nvPr>
        </p:nvSpPr>
        <p:spPr>
          <a:xfrm>
            <a:off x="568800" y="1611401"/>
            <a:ext cx="2554200" cy="313200"/>
          </a:xfrm>
          <a:prstGeom prst="roundRect">
            <a:avLst>
              <a:gd name="adj" fmla="val 17548"/>
            </a:avLst>
          </a:prstGeom>
          <a:solidFill>
            <a:schemeClr val="accent2"/>
          </a:solidFill>
        </p:spPr>
        <p:txBody>
          <a:bodyPr lIns="36000" tIns="18000" anchor="t" anchorCtr="0"/>
          <a:lstStyle>
            <a:lvl1pPr>
              <a:defRPr b="1"/>
            </a:lvl1pPr>
          </a:lstStyle>
          <a:p>
            <a:r>
              <a:rPr lang="en-GB" dirty="0"/>
              <a:t>Short punchy subheading</a:t>
            </a:r>
          </a:p>
        </p:txBody>
      </p:sp>
      <p:sp>
        <p:nvSpPr>
          <p:cNvPr id="15" name="Text Placeholder 8">
            <a:extLst>
              <a:ext uri="{FF2B5EF4-FFF2-40B4-BE49-F238E27FC236}">
                <a16:creationId xmlns:a16="http://schemas.microsoft.com/office/drawing/2014/main" id="{F10BB49C-6888-C6CF-7CF5-0F794F508008}"/>
              </a:ext>
            </a:extLst>
          </p:cNvPr>
          <p:cNvSpPr>
            <a:spLocks noGrp="1"/>
          </p:cNvSpPr>
          <p:nvPr>
            <p:ph type="body" sz="quarter" idx="18" hasCustomPrompt="1"/>
          </p:nvPr>
        </p:nvSpPr>
        <p:spPr>
          <a:xfrm>
            <a:off x="3359034" y="1611401"/>
            <a:ext cx="2554200" cy="313200"/>
          </a:xfrm>
          <a:prstGeom prst="roundRect">
            <a:avLst>
              <a:gd name="adj" fmla="val 17548"/>
            </a:avLst>
          </a:prstGeom>
          <a:solidFill>
            <a:schemeClr val="accent2"/>
          </a:solidFill>
        </p:spPr>
        <p:txBody>
          <a:bodyPr lIns="36000" tIns="18000" anchor="t" anchorCtr="0"/>
          <a:lstStyle>
            <a:lvl1pPr>
              <a:defRPr b="1"/>
            </a:lvl1pPr>
          </a:lstStyle>
          <a:p>
            <a:r>
              <a:rPr lang="en-GB" dirty="0"/>
              <a:t>Short punchy subheading</a:t>
            </a:r>
          </a:p>
        </p:txBody>
      </p:sp>
      <p:sp>
        <p:nvSpPr>
          <p:cNvPr id="16" name="Text Placeholder 8">
            <a:extLst>
              <a:ext uri="{FF2B5EF4-FFF2-40B4-BE49-F238E27FC236}">
                <a16:creationId xmlns:a16="http://schemas.microsoft.com/office/drawing/2014/main" id="{A1CFB2F6-6962-A4DD-33FA-7FC32291EF8E}"/>
              </a:ext>
            </a:extLst>
          </p:cNvPr>
          <p:cNvSpPr>
            <a:spLocks noGrp="1"/>
          </p:cNvSpPr>
          <p:nvPr>
            <p:ph type="body" sz="quarter" idx="19" hasCustomPrompt="1"/>
          </p:nvPr>
        </p:nvSpPr>
        <p:spPr>
          <a:xfrm>
            <a:off x="6149269" y="1611401"/>
            <a:ext cx="2554200" cy="313200"/>
          </a:xfrm>
          <a:prstGeom prst="roundRect">
            <a:avLst>
              <a:gd name="adj" fmla="val 17548"/>
            </a:avLst>
          </a:prstGeom>
          <a:solidFill>
            <a:schemeClr val="accent2"/>
          </a:solidFill>
        </p:spPr>
        <p:txBody>
          <a:bodyPr lIns="36000" tIns="18000" anchor="t" anchorCtr="0"/>
          <a:lstStyle>
            <a:lvl1pPr>
              <a:defRPr b="1"/>
            </a:lvl1pPr>
          </a:lstStyle>
          <a:p>
            <a:r>
              <a:rPr lang="en-GB" dirty="0"/>
              <a:t>Short punchy subheading</a:t>
            </a:r>
          </a:p>
        </p:txBody>
      </p:sp>
      <p:pic>
        <p:nvPicPr>
          <p:cNvPr id="10" name="Picture 9">
            <a:extLst>
              <a:ext uri="{FF2B5EF4-FFF2-40B4-BE49-F238E27FC236}">
                <a16:creationId xmlns:a16="http://schemas.microsoft.com/office/drawing/2014/main" id="{8E921491-B6A6-FF3E-DD32-79F11ECEA07A}"/>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12" name="Picture 11" descr="A blue and yellow logo&#10;&#10;Description automatically generated">
            <a:extLst>
              <a:ext uri="{FF2B5EF4-FFF2-40B4-BE49-F238E27FC236}">
                <a16:creationId xmlns:a16="http://schemas.microsoft.com/office/drawing/2014/main" id="{37D43373-104E-3227-4085-01A4FF8F3E6B}"/>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1831997586"/>
      </p:ext>
    </p:extLst>
  </p:cSld>
  <p:clrMapOvr>
    <a:masterClrMapping/>
  </p:clrMapOvr>
  <p:extLst>
    <p:ext uri="{DCECCB84-F9BA-43D5-87BE-67443E8EF086}">
      <p15:sldGuideLst xmlns:p15="http://schemas.microsoft.com/office/powerpoint/2012/main">
        <p15:guide id="1" pos="1979" userDrawn="1">
          <p15:clr>
            <a:srgbClr val="FBAE40"/>
          </p15:clr>
        </p15:guide>
        <p15:guide id="2" pos="2047"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hree Text Box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E2AFB-536F-389F-4274-BAC5E357B0C5}"/>
              </a:ext>
            </a:extLst>
          </p:cNvPr>
          <p:cNvSpPr>
            <a:spLocks noGrp="1"/>
          </p:cNvSpPr>
          <p:nvPr>
            <p:ph type="title"/>
          </p:nvPr>
        </p:nvSpPr>
        <p:spPr/>
        <p:txBody>
          <a:bodyPr/>
          <a:lstStyle/>
          <a:p>
            <a:r>
              <a:rPr lang="en-US"/>
              <a:t>Click to edit Master title style</a:t>
            </a:r>
            <a:endParaRPr lang="en-GB" dirty="0"/>
          </a:p>
        </p:txBody>
      </p:sp>
      <p:sp>
        <p:nvSpPr>
          <p:cNvPr id="7" name="Slide Number Placeholder 6">
            <a:extLst>
              <a:ext uri="{FF2B5EF4-FFF2-40B4-BE49-F238E27FC236}">
                <a16:creationId xmlns:a16="http://schemas.microsoft.com/office/drawing/2014/main" id="{DA18CD72-5451-7691-AA88-B0B3323B3236}"/>
              </a:ext>
            </a:extLst>
          </p:cNvPr>
          <p:cNvSpPr>
            <a:spLocks noGrp="1"/>
          </p:cNvSpPr>
          <p:nvPr>
            <p:ph type="sldNum" sz="quarter" idx="12"/>
          </p:nvPr>
        </p:nvSpPr>
        <p:spPr/>
        <p:txBody>
          <a:bodyPr/>
          <a:lstStyle/>
          <a:p>
            <a:fld id="{22E84AB2-3475-4778-992D-8093CE74451B}" type="slidenum">
              <a:rPr lang="en-GB" smtClean="0"/>
              <a:t>‹#›</a:t>
            </a:fld>
            <a:endParaRPr lang="en-GB"/>
          </a:p>
        </p:txBody>
      </p:sp>
      <p:sp>
        <p:nvSpPr>
          <p:cNvPr id="8" name="Text Placeholder 14">
            <a:extLst>
              <a:ext uri="{FF2B5EF4-FFF2-40B4-BE49-F238E27FC236}">
                <a16:creationId xmlns:a16="http://schemas.microsoft.com/office/drawing/2014/main" id="{927511AD-50E5-D566-1263-586A42BB2DA0}"/>
              </a:ext>
            </a:extLst>
          </p:cNvPr>
          <p:cNvSpPr>
            <a:spLocks noGrp="1"/>
          </p:cNvSpPr>
          <p:nvPr>
            <p:ph type="body" sz="quarter" idx="14" hasCustomPrompt="1"/>
          </p:nvPr>
        </p:nvSpPr>
        <p:spPr>
          <a:xfrm>
            <a:off x="567731" y="5997144"/>
            <a:ext cx="5547319" cy="620713"/>
          </a:xfrm>
        </p:spPr>
        <p:txBody>
          <a:bodyPr anchor="b"/>
          <a:lstStyle>
            <a:lvl1pPr>
              <a:defRPr sz="900"/>
            </a:lvl1pPr>
            <a:lvl2pPr marL="0" indent="0">
              <a:buNone/>
              <a:defRPr/>
            </a:lvl2pPr>
          </a:lstStyle>
          <a:p>
            <a:pPr lvl="0"/>
            <a:r>
              <a:rPr lang="en-US" dirty="0"/>
              <a:t>Click to edit footnote area or leave blank</a:t>
            </a:r>
          </a:p>
        </p:txBody>
      </p:sp>
      <p:sp>
        <p:nvSpPr>
          <p:cNvPr id="4" name="Text Placeholder 8">
            <a:extLst>
              <a:ext uri="{FF2B5EF4-FFF2-40B4-BE49-F238E27FC236}">
                <a16:creationId xmlns:a16="http://schemas.microsoft.com/office/drawing/2014/main" id="{04D12D13-94EF-DA5B-DFAB-4C02B7B40832}"/>
              </a:ext>
            </a:extLst>
          </p:cNvPr>
          <p:cNvSpPr>
            <a:spLocks noGrp="1"/>
          </p:cNvSpPr>
          <p:nvPr>
            <p:ph type="body" sz="quarter" idx="13"/>
          </p:nvPr>
        </p:nvSpPr>
        <p:spPr>
          <a:xfrm>
            <a:off x="568800" y="1611401"/>
            <a:ext cx="2554200" cy="3806521"/>
          </a:xfrm>
          <a:prstGeom prst="roundRect">
            <a:avLst>
              <a:gd name="adj" fmla="val 3519"/>
            </a:avLst>
          </a:prstGeom>
          <a:solidFill>
            <a:schemeClr val="accent2"/>
          </a:solidFill>
        </p:spPr>
        <p:txBody>
          <a:bodyPr lIns="36000" tIns="18000" bIns="18000" anchor="t" anchorCtr="0">
            <a:noAutofit/>
          </a:bodyPr>
          <a:lstStyle>
            <a:lvl1pPr>
              <a:defRPr b="1"/>
            </a:lvl1pPr>
          </a:lstStyle>
          <a:p>
            <a:pPr lvl="0"/>
            <a:r>
              <a:rPr lang="en-US"/>
              <a:t>Click to edit Master text styles</a:t>
            </a:r>
          </a:p>
        </p:txBody>
      </p:sp>
      <p:sp>
        <p:nvSpPr>
          <p:cNvPr id="3" name="Text Placeholder 8">
            <a:extLst>
              <a:ext uri="{FF2B5EF4-FFF2-40B4-BE49-F238E27FC236}">
                <a16:creationId xmlns:a16="http://schemas.microsoft.com/office/drawing/2014/main" id="{9F29AD6F-D4D7-1677-8260-D043C8402AB0}"/>
              </a:ext>
            </a:extLst>
          </p:cNvPr>
          <p:cNvSpPr>
            <a:spLocks noGrp="1"/>
          </p:cNvSpPr>
          <p:nvPr>
            <p:ph type="body" sz="quarter" idx="20"/>
          </p:nvPr>
        </p:nvSpPr>
        <p:spPr>
          <a:xfrm>
            <a:off x="3359431" y="1611401"/>
            <a:ext cx="2554200" cy="3806521"/>
          </a:xfrm>
          <a:prstGeom prst="roundRect">
            <a:avLst>
              <a:gd name="adj" fmla="val 3519"/>
            </a:avLst>
          </a:prstGeom>
          <a:solidFill>
            <a:schemeClr val="accent2"/>
          </a:solidFill>
        </p:spPr>
        <p:txBody>
          <a:bodyPr lIns="36000" tIns="18000" bIns="18000" anchor="t" anchorCtr="0">
            <a:noAutofit/>
          </a:bodyPr>
          <a:lstStyle>
            <a:lvl1pPr>
              <a:defRPr b="1"/>
            </a:lvl1pPr>
          </a:lstStyle>
          <a:p>
            <a:pPr lvl="0"/>
            <a:r>
              <a:rPr lang="en-US"/>
              <a:t>Click to edit Master text styles</a:t>
            </a:r>
          </a:p>
        </p:txBody>
      </p:sp>
      <p:sp>
        <p:nvSpPr>
          <p:cNvPr id="10" name="Text Placeholder 8">
            <a:extLst>
              <a:ext uri="{FF2B5EF4-FFF2-40B4-BE49-F238E27FC236}">
                <a16:creationId xmlns:a16="http://schemas.microsoft.com/office/drawing/2014/main" id="{AD0340C9-58D7-0DFF-D2BD-BB005C554C84}"/>
              </a:ext>
            </a:extLst>
          </p:cNvPr>
          <p:cNvSpPr>
            <a:spLocks noGrp="1"/>
          </p:cNvSpPr>
          <p:nvPr>
            <p:ph type="body" sz="quarter" idx="21"/>
          </p:nvPr>
        </p:nvSpPr>
        <p:spPr>
          <a:xfrm>
            <a:off x="6150063" y="1611401"/>
            <a:ext cx="2554200" cy="3806521"/>
          </a:xfrm>
          <a:prstGeom prst="roundRect">
            <a:avLst>
              <a:gd name="adj" fmla="val 3519"/>
            </a:avLst>
          </a:prstGeom>
          <a:solidFill>
            <a:schemeClr val="accent2"/>
          </a:solidFill>
        </p:spPr>
        <p:txBody>
          <a:bodyPr lIns="36000" tIns="18000" bIns="18000" anchor="t" anchorCtr="0">
            <a:noAutofit/>
          </a:bodyPr>
          <a:lstStyle>
            <a:lvl1pPr>
              <a:defRPr b="1"/>
            </a:lvl1pPr>
          </a:lstStyle>
          <a:p>
            <a:pPr lvl="0"/>
            <a:r>
              <a:rPr lang="en-US"/>
              <a:t>Click to edit Master text styles</a:t>
            </a:r>
          </a:p>
        </p:txBody>
      </p:sp>
      <p:pic>
        <p:nvPicPr>
          <p:cNvPr id="5" name="Picture 4">
            <a:extLst>
              <a:ext uri="{FF2B5EF4-FFF2-40B4-BE49-F238E27FC236}">
                <a16:creationId xmlns:a16="http://schemas.microsoft.com/office/drawing/2014/main" id="{7599B1DD-014C-C5B4-773F-6D5B40F6E2F2}"/>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599854" y="5633190"/>
            <a:ext cx="2544148" cy="1224811"/>
          </a:xfrm>
          <a:prstGeom prst="rect">
            <a:avLst/>
          </a:prstGeom>
        </p:spPr>
      </p:pic>
      <p:pic>
        <p:nvPicPr>
          <p:cNvPr id="11" name="Picture 10" descr="A blue and yellow logo&#10;&#10;Description automatically generated">
            <a:extLst>
              <a:ext uri="{FF2B5EF4-FFF2-40B4-BE49-F238E27FC236}">
                <a16:creationId xmlns:a16="http://schemas.microsoft.com/office/drawing/2014/main" id="{9FE07577-601F-10F4-1C49-B9A944CF921D}"/>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930168" y="5973395"/>
            <a:ext cx="1603251" cy="694945"/>
          </a:xfrm>
          <a:prstGeom prst="rect">
            <a:avLst/>
          </a:prstGeom>
        </p:spPr>
      </p:pic>
    </p:spTree>
    <p:extLst>
      <p:ext uri="{BB962C8B-B14F-4D97-AF65-F5344CB8AC3E}">
        <p14:creationId xmlns:p14="http://schemas.microsoft.com/office/powerpoint/2010/main" val="4040379972"/>
      </p:ext>
    </p:extLst>
  </p:cSld>
  <p:clrMapOvr>
    <a:masterClrMapping/>
  </p:clrMapOvr>
  <p:extLst>
    <p:ext uri="{DCECCB84-F9BA-43D5-87BE-67443E8EF086}">
      <p15:sldGuideLst xmlns:p15="http://schemas.microsoft.com/office/powerpoint/2012/main">
        <p15:guide id="1" pos="3713" userDrawn="1">
          <p15:clr>
            <a:srgbClr val="FBAE40"/>
          </p15:clr>
        </p15:guide>
        <p15:guide id="2" pos="379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15383C-ED05-0280-E3CB-134BA2D194F0}"/>
              </a:ext>
            </a:extLst>
          </p:cNvPr>
          <p:cNvSpPr>
            <a:spLocks noGrp="1"/>
          </p:cNvSpPr>
          <p:nvPr>
            <p:ph type="title"/>
          </p:nvPr>
        </p:nvSpPr>
        <p:spPr>
          <a:xfrm>
            <a:off x="567732" y="515118"/>
            <a:ext cx="8135737" cy="825500"/>
          </a:xfrm>
          <a:prstGeom prst="rect">
            <a:avLst/>
          </a:prstGeom>
        </p:spPr>
        <p:txBody>
          <a:bodyPr vert="horz" lIns="0" tIns="0" rIns="0" bIns="0" rtlCol="0" anchor="t">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A1E2B8F-496A-FE0A-F4B9-761FF60CA922}"/>
              </a:ext>
            </a:extLst>
          </p:cNvPr>
          <p:cNvSpPr>
            <a:spLocks noGrp="1"/>
          </p:cNvSpPr>
          <p:nvPr>
            <p:ph type="body" idx="1"/>
          </p:nvPr>
        </p:nvSpPr>
        <p:spPr>
          <a:xfrm>
            <a:off x="568800" y="2184064"/>
            <a:ext cx="8127206" cy="3224549"/>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484752D-078B-91D2-20FD-FFB0E28ED39C}"/>
              </a:ext>
            </a:extLst>
          </p:cNvPr>
          <p:cNvSpPr>
            <a:spLocks noGrp="1"/>
          </p:cNvSpPr>
          <p:nvPr>
            <p:ph type="dt" sz="half" idx="2"/>
          </p:nvPr>
        </p:nvSpPr>
        <p:spPr>
          <a:xfrm>
            <a:off x="576263" y="6436976"/>
            <a:ext cx="2057400" cy="180511"/>
          </a:xfrm>
          <a:prstGeom prst="rect">
            <a:avLst/>
          </a:prstGeom>
        </p:spPr>
        <p:txBody>
          <a:bodyPr vert="horz" lIns="0" tIns="0" rIns="0" bIns="0" rtlCol="0" anchor="b" anchorCtr="0"/>
          <a:lstStyle>
            <a:lvl1pPr algn="l">
              <a:defRPr sz="788">
                <a:solidFill>
                  <a:schemeClr val="tx1">
                    <a:tint val="75000"/>
                  </a:schemeClr>
                </a:solidFill>
              </a:defRPr>
            </a:lvl1pPr>
          </a:lstStyle>
          <a:p>
            <a:endParaRPr lang="en-GB" dirty="0"/>
          </a:p>
        </p:txBody>
      </p:sp>
      <p:sp>
        <p:nvSpPr>
          <p:cNvPr id="5" name="Footer Placeholder 4">
            <a:extLst>
              <a:ext uri="{FF2B5EF4-FFF2-40B4-BE49-F238E27FC236}">
                <a16:creationId xmlns:a16="http://schemas.microsoft.com/office/drawing/2014/main" id="{67D02E28-9B46-5DD0-9A8B-ECE23E8C59DF}"/>
              </a:ext>
            </a:extLst>
          </p:cNvPr>
          <p:cNvSpPr>
            <a:spLocks noGrp="1"/>
          </p:cNvSpPr>
          <p:nvPr>
            <p:ph type="ftr" sz="quarter" idx="3"/>
          </p:nvPr>
        </p:nvSpPr>
        <p:spPr>
          <a:xfrm>
            <a:off x="3028950" y="6436976"/>
            <a:ext cx="3086100" cy="180511"/>
          </a:xfrm>
          <a:prstGeom prst="rect">
            <a:avLst/>
          </a:prstGeom>
        </p:spPr>
        <p:txBody>
          <a:bodyPr vert="horz" lIns="0" tIns="0" rIns="0" bIns="0" rtlCol="0" anchor="ctr"/>
          <a:lstStyle>
            <a:lvl1pPr algn="ctr">
              <a:defRPr sz="9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3A84CFD5-24C3-28C1-10FF-B7D637EF3DF7}"/>
              </a:ext>
            </a:extLst>
          </p:cNvPr>
          <p:cNvSpPr>
            <a:spLocks noGrp="1"/>
          </p:cNvSpPr>
          <p:nvPr>
            <p:ph type="sldNum" sz="quarter" idx="4"/>
          </p:nvPr>
        </p:nvSpPr>
        <p:spPr>
          <a:xfrm>
            <a:off x="6115050" y="6436976"/>
            <a:ext cx="171449" cy="223895"/>
          </a:xfrm>
          <a:prstGeom prst="rect">
            <a:avLst/>
          </a:prstGeom>
        </p:spPr>
        <p:txBody>
          <a:bodyPr vert="horz" lIns="0" tIns="0" rIns="0" bIns="0" rtlCol="0" anchor="ctr"/>
          <a:lstStyle>
            <a:lvl1pPr algn="r">
              <a:defRPr sz="825" b="1">
                <a:solidFill>
                  <a:schemeClr val="accent1"/>
                </a:solidFill>
              </a:defRPr>
            </a:lvl1pPr>
          </a:lstStyle>
          <a:p>
            <a:fld id="{22E84AB2-3475-4778-992D-8093CE74451B}" type="slidenum">
              <a:rPr lang="en-GB" smtClean="0"/>
              <a:pPr/>
              <a:t>‹#›</a:t>
            </a:fld>
            <a:endParaRPr lang="en-GB" dirty="0"/>
          </a:p>
        </p:txBody>
      </p:sp>
    </p:spTree>
    <p:extLst>
      <p:ext uri="{BB962C8B-B14F-4D97-AF65-F5344CB8AC3E}">
        <p14:creationId xmlns:p14="http://schemas.microsoft.com/office/powerpoint/2010/main" val="279688082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83" r:id="rId3"/>
    <p:sldLayoutId id="2147483672" r:id="rId4"/>
    <p:sldLayoutId id="2147483650" r:id="rId5"/>
    <p:sldLayoutId id="2147483662" r:id="rId6"/>
    <p:sldLayoutId id="2147483663" r:id="rId7"/>
    <p:sldLayoutId id="2147483664" r:id="rId8"/>
    <p:sldLayoutId id="2147483669" r:id="rId9"/>
    <p:sldLayoutId id="2147483679" r:id="rId10"/>
    <p:sldLayoutId id="2147483667" r:id="rId11"/>
    <p:sldLayoutId id="2147483651" r:id="rId12"/>
    <p:sldLayoutId id="2147483681" r:id="rId13"/>
    <p:sldLayoutId id="2147483668" r:id="rId14"/>
    <p:sldLayoutId id="2147483661" r:id="rId15"/>
    <p:sldLayoutId id="2147483676" r:id="rId16"/>
    <p:sldLayoutId id="2147483675" r:id="rId17"/>
    <p:sldLayoutId id="2147483671" r:id="rId18"/>
    <p:sldLayoutId id="2147483682" r:id="rId19"/>
    <p:sldLayoutId id="2147483665" r:id="rId20"/>
    <p:sldLayoutId id="2147483673" r:id="rId21"/>
    <p:sldLayoutId id="2147483674" r:id="rId22"/>
    <p:sldLayoutId id="2147483652" r:id="rId23"/>
    <p:sldLayoutId id="2147483670" r:id="rId24"/>
    <p:sldLayoutId id="2147483654" r:id="rId25"/>
    <p:sldLayoutId id="2147483655" r:id="rId26"/>
  </p:sldLayoutIdLst>
  <p:hf hdr="0" ftr="0" dt="0"/>
  <p:txStyles>
    <p:titleStyle>
      <a:lvl1pPr algn="l" defTabSz="685800" rtl="0" eaLnBrk="1" latinLnBrk="0" hangingPunct="1">
        <a:lnSpc>
          <a:spcPct val="90000"/>
        </a:lnSpc>
        <a:spcBef>
          <a:spcPct val="0"/>
        </a:spcBef>
        <a:buNone/>
        <a:defRPr sz="3000" b="1" kern="1200">
          <a:solidFill>
            <a:schemeClr val="accent1"/>
          </a:solidFill>
          <a:latin typeface="+mj-lt"/>
          <a:ea typeface="+mj-ea"/>
          <a:cs typeface="+mj-cs"/>
        </a:defRPr>
      </a:lvl1pPr>
    </p:titleStyle>
    <p:bodyStyle>
      <a:lvl1pPr marL="0" indent="0" algn="l" defTabSz="685800" rtl="0" eaLnBrk="1" latinLnBrk="0" hangingPunct="1">
        <a:lnSpc>
          <a:spcPct val="100000"/>
        </a:lnSpc>
        <a:spcBef>
          <a:spcPts val="0"/>
        </a:spcBef>
        <a:buFont typeface="Arial" panose="020B0604020202020204" pitchFamily="34" charset="0"/>
        <a:buNone/>
        <a:defRPr sz="1400" kern="1200">
          <a:solidFill>
            <a:schemeClr val="accent1"/>
          </a:solidFill>
          <a:latin typeface="+mn-lt"/>
          <a:ea typeface="+mn-ea"/>
          <a:cs typeface="+mn-cs"/>
        </a:defRPr>
      </a:lvl1pPr>
      <a:lvl2pPr marL="134541" indent="-134541" algn="l" defTabSz="685800" rtl="0" eaLnBrk="1" latinLnBrk="0" hangingPunct="1">
        <a:lnSpc>
          <a:spcPct val="100000"/>
        </a:lnSpc>
        <a:spcBef>
          <a:spcPts val="0"/>
        </a:spcBef>
        <a:buFont typeface="Arial" panose="020B0604020202020204" pitchFamily="34" charset="0"/>
        <a:buChar char="•"/>
        <a:defRPr sz="1400" kern="1200">
          <a:solidFill>
            <a:schemeClr val="accent1"/>
          </a:solidFill>
          <a:latin typeface="+mn-lt"/>
          <a:ea typeface="+mn-ea"/>
          <a:cs typeface="+mn-cs"/>
        </a:defRPr>
      </a:lvl2pPr>
      <a:lvl3pPr marL="269081" indent="-134541" algn="l" defTabSz="685800" rtl="0" eaLnBrk="1" latinLnBrk="0" hangingPunct="1">
        <a:lnSpc>
          <a:spcPct val="100000"/>
        </a:lnSpc>
        <a:spcBef>
          <a:spcPts val="0"/>
        </a:spcBef>
        <a:buClr>
          <a:schemeClr val="accent1"/>
        </a:buClr>
        <a:buFont typeface="Century Gothic" panose="020B0502020202020204" pitchFamily="34" charset="0"/>
        <a:buChar char="–"/>
        <a:defRPr sz="1400" kern="1200">
          <a:solidFill>
            <a:schemeClr val="accent1"/>
          </a:solidFill>
          <a:latin typeface="+mn-lt"/>
          <a:ea typeface="+mn-ea"/>
          <a:cs typeface="+mn-cs"/>
        </a:defRPr>
      </a:lvl3pPr>
      <a:lvl4pPr marL="0" indent="0" algn="l" defTabSz="685800" rtl="0" eaLnBrk="1" latinLnBrk="0" hangingPunct="1">
        <a:lnSpc>
          <a:spcPct val="100000"/>
        </a:lnSpc>
        <a:spcBef>
          <a:spcPts val="0"/>
        </a:spcBef>
        <a:buFont typeface="Arial" panose="020B0604020202020204" pitchFamily="34" charset="0"/>
        <a:buNone/>
        <a:defRPr sz="1200" kern="1200">
          <a:solidFill>
            <a:schemeClr val="accent1"/>
          </a:solidFill>
          <a:latin typeface="+mn-lt"/>
          <a:ea typeface="+mn-ea"/>
          <a:cs typeface="+mn-cs"/>
        </a:defRPr>
      </a:lvl4pPr>
      <a:lvl5pPr marL="134541" indent="-134541" algn="l" defTabSz="685800" rtl="0" eaLnBrk="1" latinLnBrk="0" hangingPunct="1">
        <a:lnSpc>
          <a:spcPct val="100000"/>
        </a:lnSpc>
        <a:spcBef>
          <a:spcPts val="0"/>
        </a:spcBef>
        <a:buFont typeface="Arial" panose="020B0604020202020204" pitchFamily="34" charset="0"/>
        <a:buChar char="•"/>
        <a:defRPr sz="1200" kern="1200">
          <a:solidFill>
            <a:schemeClr val="accent1"/>
          </a:solidFill>
          <a:latin typeface="+mn-lt"/>
          <a:ea typeface="+mn-ea"/>
          <a:cs typeface="+mn-cs"/>
        </a:defRPr>
      </a:lvl5pPr>
      <a:lvl6pPr marL="269081" indent="-134541" algn="l" defTabSz="685800" rtl="0" eaLnBrk="1" latinLnBrk="0" hangingPunct="1">
        <a:lnSpc>
          <a:spcPct val="100000"/>
        </a:lnSpc>
        <a:spcBef>
          <a:spcPts val="0"/>
        </a:spcBef>
        <a:buClr>
          <a:schemeClr val="accent1"/>
        </a:buClr>
        <a:buFont typeface="Century Gothic" panose="020B0502020202020204" pitchFamily="34" charset="0"/>
        <a:buChar char="–"/>
        <a:defRPr sz="900" kern="1200">
          <a:solidFill>
            <a:schemeClr val="accent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6" userDrawn="1">
          <p15:clr>
            <a:srgbClr val="F26B43"/>
          </p15:clr>
        </p15:guide>
        <p15:guide id="2" pos="2880" userDrawn="1">
          <p15:clr>
            <a:srgbClr val="F26B43"/>
          </p15:clr>
        </p15:guide>
        <p15:guide id="4" pos="5483" userDrawn="1">
          <p15:clr>
            <a:srgbClr val="F26B43"/>
          </p15:clr>
        </p15:guide>
        <p15:guide id="5" orient="horz" pos="3407" userDrawn="1">
          <p15:clr>
            <a:srgbClr val="F26B43"/>
          </p15:clr>
        </p15:guide>
        <p15:guide id="6" pos="4360" userDrawn="1">
          <p15:clr>
            <a:srgbClr val="F26B43"/>
          </p15:clr>
        </p15:guide>
        <p15:guide id="7" pos="363"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iecurie.org.uk/policy/right-to-palliative-care-scotland" TargetMode="External"/><Relationship Id="rId2" Type="http://schemas.openxmlformats.org/officeDocument/2006/relationships/hyperlink" Target="https://campaigns.mariecurie.org.uk/page/144288/petition/1?ea.tracking.id=scotlandrighttopalcarepetition24mcwebpagelink"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249465A-5217-149D-F194-F52BC490CF99}"/>
              </a:ext>
            </a:extLst>
          </p:cNvPr>
          <p:cNvSpPr>
            <a:spLocks noGrp="1"/>
          </p:cNvSpPr>
          <p:nvPr>
            <p:ph type="ctrTitle"/>
          </p:nvPr>
        </p:nvSpPr>
        <p:spPr>
          <a:xfrm>
            <a:off x="373380" y="2965738"/>
            <a:ext cx="6558873" cy="1037738"/>
          </a:xfrm>
        </p:spPr>
        <p:txBody>
          <a:bodyPr/>
          <a:lstStyle/>
          <a:p>
            <a:r>
              <a:rPr lang="en-GB" dirty="0"/>
              <a:t>A right delayed is a right denied; proposal for right to palliative care in Scotland</a:t>
            </a:r>
          </a:p>
        </p:txBody>
      </p:sp>
      <p:sp>
        <p:nvSpPr>
          <p:cNvPr id="13" name="Text Placeholder 12">
            <a:extLst>
              <a:ext uri="{FF2B5EF4-FFF2-40B4-BE49-F238E27FC236}">
                <a16:creationId xmlns:a16="http://schemas.microsoft.com/office/drawing/2014/main" id="{A87EF257-0257-D607-AC6B-86AF93BFEFB0}"/>
              </a:ext>
            </a:extLst>
          </p:cNvPr>
          <p:cNvSpPr>
            <a:spLocks noGrp="1"/>
          </p:cNvSpPr>
          <p:nvPr>
            <p:ph type="body" sz="quarter" idx="13"/>
          </p:nvPr>
        </p:nvSpPr>
        <p:spPr>
          <a:xfrm>
            <a:off x="359567" y="4995167"/>
            <a:ext cx="3940289" cy="469462"/>
          </a:xfrm>
        </p:spPr>
        <p:txBody>
          <a:bodyPr/>
          <a:lstStyle/>
          <a:p>
            <a:r>
              <a:rPr lang="en-GB" sz="2400" dirty="0"/>
              <a:t>3</a:t>
            </a:r>
            <a:r>
              <a:rPr lang="en-GB" sz="2400" baseline="30000" dirty="0"/>
              <a:t>rd</a:t>
            </a:r>
            <a:r>
              <a:rPr lang="en-GB" sz="2400" dirty="0"/>
              <a:t> December 2024  </a:t>
            </a:r>
          </a:p>
          <a:p>
            <a:r>
              <a:rPr lang="en-GB" sz="2400" dirty="0"/>
              <a:t>NES Bereavement Conference</a:t>
            </a:r>
          </a:p>
        </p:txBody>
      </p:sp>
    </p:spTree>
    <p:extLst>
      <p:ext uri="{BB962C8B-B14F-4D97-AF65-F5344CB8AC3E}">
        <p14:creationId xmlns:p14="http://schemas.microsoft.com/office/powerpoint/2010/main" val="3747873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F51715EA-769D-32D9-6E2E-D15C93972093}"/>
              </a:ext>
            </a:extLst>
          </p:cNvPr>
          <p:cNvSpPr>
            <a:spLocks noGrp="1"/>
          </p:cNvSpPr>
          <p:nvPr>
            <p:ph type="title"/>
          </p:nvPr>
        </p:nvSpPr>
        <p:spPr/>
        <p:txBody>
          <a:bodyPr/>
          <a:lstStyle/>
          <a:p>
            <a:r>
              <a:rPr lang="en-GB" dirty="0"/>
              <a:t>Current landscape of dying, death, and bereavement in Scotland </a:t>
            </a:r>
          </a:p>
        </p:txBody>
      </p:sp>
      <p:sp>
        <p:nvSpPr>
          <p:cNvPr id="14" name="Content Placeholder 13">
            <a:extLst>
              <a:ext uri="{FF2B5EF4-FFF2-40B4-BE49-F238E27FC236}">
                <a16:creationId xmlns:a16="http://schemas.microsoft.com/office/drawing/2014/main" id="{3811734E-C65B-22D4-8FE4-819EAEE311C9}"/>
              </a:ext>
            </a:extLst>
          </p:cNvPr>
          <p:cNvSpPr>
            <a:spLocks noGrp="1"/>
          </p:cNvSpPr>
          <p:nvPr>
            <p:ph idx="1"/>
          </p:nvPr>
        </p:nvSpPr>
        <p:spPr>
          <a:xfrm>
            <a:off x="568800" y="1839503"/>
            <a:ext cx="8134669" cy="4918136"/>
          </a:xfrm>
        </p:spPr>
        <p:txBody>
          <a:bodyPr/>
          <a:lstStyle/>
          <a:p>
            <a:r>
              <a:rPr lang="en-GB" sz="1800" dirty="0"/>
              <a:t>In Scotland:</a:t>
            </a:r>
          </a:p>
          <a:p>
            <a:endParaRPr lang="en-GB" sz="1800" dirty="0"/>
          </a:p>
          <a:p>
            <a:pPr marL="285750" indent="-285750">
              <a:buFont typeface="Arial" panose="020B0604020202020204" pitchFamily="34" charset="0"/>
              <a:buChar char="•"/>
            </a:pPr>
            <a:r>
              <a:rPr lang="en-GB" sz="1800" b="1" dirty="0"/>
              <a:t>90% of people who die would benefit from palliative care </a:t>
            </a:r>
            <a:endParaRPr lang="en-GB" sz="1800" dirty="0"/>
          </a:p>
          <a:p>
            <a:pPr marL="285750" indent="-285750">
              <a:buFont typeface="Arial" panose="020B0604020202020204" pitchFamily="34" charset="0"/>
              <a:buChar char="•"/>
            </a:pPr>
            <a:endParaRPr lang="en-GB" sz="1800" dirty="0"/>
          </a:p>
          <a:p>
            <a:pPr marL="554831" lvl="2" indent="-285750"/>
            <a:r>
              <a:rPr lang="en-GB" sz="1800" b="1" dirty="0"/>
              <a:t>In context</a:t>
            </a:r>
            <a:r>
              <a:rPr lang="en-GB" sz="1800" dirty="0"/>
              <a:t>; 63,445 people died in 2023-24. Over 57,000 would have benefited from palliative support</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b="1" dirty="0"/>
              <a:t>317,225 people experienced bereavement</a:t>
            </a:r>
            <a:r>
              <a:rPr lang="en-GB" sz="1800" dirty="0"/>
              <a:t> in Scotland in 2023-24</a:t>
            </a:r>
          </a:p>
          <a:p>
            <a:endParaRPr lang="en-GB" sz="1800" dirty="0"/>
          </a:p>
          <a:p>
            <a:pPr marL="285750" indent="-285750">
              <a:buFont typeface="Arial" panose="020B0604020202020204" pitchFamily="34" charset="0"/>
              <a:buChar char="•"/>
            </a:pPr>
            <a:r>
              <a:rPr lang="en-GB" sz="1800" b="1" dirty="0"/>
              <a:t>1 in 6 people die in end-of-life poverty</a:t>
            </a:r>
            <a:r>
              <a:rPr lang="en-GB" sz="1800" dirty="0"/>
              <a:t>; equating to:</a:t>
            </a:r>
          </a:p>
          <a:p>
            <a:endParaRPr lang="en-GB" sz="1800" dirty="0"/>
          </a:p>
          <a:p>
            <a:pPr marL="554831" lvl="2" indent="-285750"/>
            <a:r>
              <a:rPr lang="en-GB" sz="1800" dirty="0"/>
              <a:t>1 in 4 working age people </a:t>
            </a:r>
          </a:p>
          <a:p>
            <a:pPr marL="554831" lvl="2" indent="-285750"/>
            <a:endParaRPr lang="en-GB" sz="1800" dirty="0"/>
          </a:p>
          <a:p>
            <a:pPr marL="554831" lvl="2" indent="-285750"/>
            <a:r>
              <a:rPr lang="en-GB" sz="1800" dirty="0"/>
              <a:t>1 in 6 pensioners (an increase from 1 in 8 in 2019)</a:t>
            </a:r>
          </a:p>
          <a:p>
            <a:pPr marL="554831" lvl="2" indent="-285750"/>
            <a:endParaRPr lang="en-GB" sz="1800" dirty="0"/>
          </a:p>
          <a:p>
            <a:pPr marL="554831" lvl="2" indent="-285750"/>
            <a:r>
              <a:rPr lang="en-GB" sz="1800" dirty="0"/>
              <a:t>1 in 5 people die in fuel poverty at the end of life, </a:t>
            </a:r>
          </a:p>
          <a:p>
            <a:pPr lvl="2" indent="0">
              <a:buNone/>
            </a:pPr>
            <a:r>
              <a:rPr lang="en-GB" sz="1800" dirty="0"/>
              <a:t>the majority of whom live in social housing (46% across </a:t>
            </a:r>
          </a:p>
          <a:p>
            <a:pPr lvl="2" indent="0">
              <a:buNone/>
            </a:pPr>
            <a:r>
              <a:rPr lang="en-GB" sz="1800" dirty="0"/>
              <a:t>the UK)</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p:txBody>
      </p:sp>
      <p:sp>
        <p:nvSpPr>
          <p:cNvPr id="10" name="Slide Number Placeholder 9">
            <a:extLst>
              <a:ext uri="{FF2B5EF4-FFF2-40B4-BE49-F238E27FC236}">
                <a16:creationId xmlns:a16="http://schemas.microsoft.com/office/drawing/2014/main" id="{6A166F8A-596E-AC6B-1D83-2F7373602D3A}"/>
              </a:ext>
            </a:extLst>
          </p:cNvPr>
          <p:cNvSpPr>
            <a:spLocks noGrp="1"/>
          </p:cNvSpPr>
          <p:nvPr>
            <p:ph type="sldNum" sz="quarter" idx="12"/>
          </p:nvPr>
        </p:nvSpPr>
        <p:spPr>
          <a:xfrm>
            <a:off x="6115050" y="6436976"/>
            <a:ext cx="171449" cy="223895"/>
          </a:xfrm>
        </p:spPr>
        <p:txBody>
          <a:bodyPr/>
          <a:lstStyle/>
          <a:p>
            <a:fld id="{22E84AB2-3475-4778-992D-8093CE74451B}" type="slidenum">
              <a:rPr lang="en-GB" smtClean="0"/>
              <a:pPr/>
              <a:t>2</a:t>
            </a:fld>
            <a:endParaRPr lang="en-GB"/>
          </a:p>
        </p:txBody>
      </p:sp>
      <p:sp>
        <p:nvSpPr>
          <p:cNvPr id="16" name="Text Placeholder 15">
            <a:extLst>
              <a:ext uri="{FF2B5EF4-FFF2-40B4-BE49-F238E27FC236}">
                <a16:creationId xmlns:a16="http://schemas.microsoft.com/office/drawing/2014/main" id="{8CC7E9BB-C624-E5AE-8A8B-12230F4E561F}"/>
              </a:ext>
            </a:extLst>
          </p:cNvPr>
          <p:cNvSpPr>
            <a:spLocks noGrp="1"/>
          </p:cNvSpPr>
          <p:nvPr>
            <p:ph type="body" sz="quarter" idx="17"/>
          </p:nvPr>
        </p:nvSpPr>
        <p:spPr>
          <a:xfrm>
            <a:off x="567732" y="1340618"/>
            <a:ext cx="4004268" cy="410135"/>
          </a:xfrm>
        </p:spPr>
        <p:txBody>
          <a:bodyPr/>
          <a:lstStyle/>
          <a:p>
            <a:r>
              <a:rPr lang="en-GB" sz="2000" dirty="0"/>
              <a:t>Existing evidence</a:t>
            </a:r>
          </a:p>
        </p:txBody>
      </p:sp>
    </p:spTree>
    <p:extLst>
      <p:ext uri="{BB962C8B-B14F-4D97-AF65-F5344CB8AC3E}">
        <p14:creationId xmlns:p14="http://schemas.microsoft.com/office/powerpoint/2010/main" val="2437495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F51715EA-769D-32D9-6E2E-D15C93972093}"/>
              </a:ext>
            </a:extLst>
          </p:cNvPr>
          <p:cNvSpPr>
            <a:spLocks noGrp="1"/>
          </p:cNvSpPr>
          <p:nvPr>
            <p:ph type="title"/>
          </p:nvPr>
        </p:nvSpPr>
        <p:spPr/>
        <p:txBody>
          <a:bodyPr/>
          <a:lstStyle/>
          <a:p>
            <a:r>
              <a:rPr lang="en-GB" dirty="0"/>
              <a:t>What will dying, death, and bereavement look like in future?</a:t>
            </a:r>
          </a:p>
        </p:txBody>
      </p:sp>
      <p:sp>
        <p:nvSpPr>
          <p:cNvPr id="14" name="Content Placeholder 13">
            <a:extLst>
              <a:ext uri="{FF2B5EF4-FFF2-40B4-BE49-F238E27FC236}">
                <a16:creationId xmlns:a16="http://schemas.microsoft.com/office/drawing/2014/main" id="{3811734E-C65B-22D4-8FE4-819EAEE311C9}"/>
              </a:ext>
            </a:extLst>
          </p:cNvPr>
          <p:cNvSpPr>
            <a:spLocks noGrp="1"/>
          </p:cNvSpPr>
          <p:nvPr>
            <p:ph idx="1"/>
          </p:nvPr>
        </p:nvSpPr>
        <p:spPr>
          <a:xfrm>
            <a:off x="568799" y="2184064"/>
            <a:ext cx="8134669" cy="4252912"/>
          </a:xfrm>
        </p:spPr>
        <p:txBody>
          <a:bodyPr/>
          <a:lstStyle/>
          <a:p>
            <a:r>
              <a:rPr lang="en-GB" sz="1800" b="1" dirty="0"/>
              <a:t>By 2040: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b="1" dirty="0"/>
              <a:t>Up to 10,000 more people will need palliative support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b="1" dirty="0"/>
              <a:t>Two thirds of all deaths will take place in people’s own homes, </a:t>
            </a:r>
            <a:r>
              <a:rPr lang="en-GB" sz="1800" dirty="0"/>
              <a:t>as well as care homes, and hospices</a:t>
            </a:r>
          </a:p>
          <a:p>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b="1" dirty="0"/>
              <a:t>Multi-morbidities will have increased by over 80%</a:t>
            </a:r>
          </a:p>
          <a:p>
            <a:pPr marL="285750" indent="-285750">
              <a:buFont typeface="Arial" panose="020B0604020202020204" pitchFamily="34" charset="0"/>
              <a:buChar char="•"/>
            </a:pPr>
            <a:endParaRPr lang="en-GB" sz="1800" b="1" dirty="0"/>
          </a:p>
          <a:p>
            <a:pPr marL="285750" indent="-285750">
              <a:buFont typeface="Arial" panose="020B0604020202020204" pitchFamily="34" charset="0"/>
              <a:buChar char="•"/>
            </a:pPr>
            <a:endParaRPr lang="en-GB" sz="1800" b="1" dirty="0"/>
          </a:p>
          <a:p>
            <a:pPr marL="285750" indent="-285750">
              <a:buFont typeface="Arial" panose="020B0604020202020204" pitchFamily="34" charset="0"/>
              <a:buChar char="•"/>
            </a:pPr>
            <a:r>
              <a:rPr lang="en-GB" sz="1800" b="1" dirty="0"/>
              <a:t>Over 85s will account for 45% of all deaths</a:t>
            </a:r>
            <a:endParaRPr lang="en-GB" sz="1800" dirty="0"/>
          </a:p>
        </p:txBody>
      </p:sp>
      <p:sp>
        <p:nvSpPr>
          <p:cNvPr id="10" name="Slide Number Placeholder 9">
            <a:extLst>
              <a:ext uri="{FF2B5EF4-FFF2-40B4-BE49-F238E27FC236}">
                <a16:creationId xmlns:a16="http://schemas.microsoft.com/office/drawing/2014/main" id="{6A166F8A-596E-AC6B-1D83-2F7373602D3A}"/>
              </a:ext>
            </a:extLst>
          </p:cNvPr>
          <p:cNvSpPr>
            <a:spLocks noGrp="1"/>
          </p:cNvSpPr>
          <p:nvPr>
            <p:ph type="sldNum" sz="quarter" idx="12"/>
          </p:nvPr>
        </p:nvSpPr>
        <p:spPr>
          <a:xfrm>
            <a:off x="6115050" y="6436976"/>
            <a:ext cx="171449" cy="223895"/>
          </a:xfrm>
        </p:spPr>
        <p:txBody>
          <a:bodyPr/>
          <a:lstStyle/>
          <a:p>
            <a:fld id="{22E84AB2-3475-4778-992D-8093CE74451B}" type="slidenum">
              <a:rPr lang="en-GB" smtClean="0"/>
              <a:pPr/>
              <a:t>3</a:t>
            </a:fld>
            <a:endParaRPr lang="en-GB"/>
          </a:p>
        </p:txBody>
      </p:sp>
      <p:sp>
        <p:nvSpPr>
          <p:cNvPr id="16" name="Text Placeholder 15">
            <a:extLst>
              <a:ext uri="{FF2B5EF4-FFF2-40B4-BE49-F238E27FC236}">
                <a16:creationId xmlns:a16="http://schemas.microsoft.com/office/drawing/2014/main" id="{8CC7E9BB-C624-E5AE-8A8B-12230F4E561F}"/>
              </a:ext>
            </a:extLst>
          </p:cNvPr>
          <p:cNvSpPr>
            <a:spLocks noGrp="1"/>
          </p:cNvSpPr>
          <p:nvPr>
            <p:ph type="body" sz="quarter" idx="17"/>
          </p:nvPr>
        </p:nvSpPr>
        <p:spPr>
          <a:xfrm>
            <a:off x="567733" y="1440967"/>
            <a:ext cx="5547318" cy="488182"/>
          </a:xfrm>
        </p:spPr>
        <p:txBody>
          <a:bodyPr/>
          <a:lstStyle/>
          <a:p>
            <a:r>
              <a:rPr lang="en-GB" sz="1800" dirty="0"/>
              <a:t>More people will be dying at home</a:t>
            </a:r>
          </a:p>
        </p:txBody>
      </p:sp>
    </p:spTree>
    <p:extLst>
      <p:ext uri="{BB962C8B-B14F-4D97-AF65-F5344CB8AC3E}">
        <p14:creationId xmlns:p14="http://schemas.microsoft.com/office/powerpoint/2010/main" val="2932823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477C9-EF48-0BAB-52A9-0BA3AA3A6B45}"/>
              </a:ext>
            </a:extLst>
          </p:cNvPr>
          <p:cNvSpPr>
            <a:spLocks noGrp="1"/>
          </p:cNvSpPr>
          <p:nvPr>
            <p:ph type="title"/>
          </p:nvPr>
        </p:nvSpPr>
        <p:spPr/>
        <p:txBody>
          <a:bodyPr/>
          <a:lstStyle/>
          <a:p>
            <a:r>
              <a:rPr lang="en-GB" dirty="0"/>
              <a:t>Donna, 56</a:t>
            </a:r>
          </a:p>
        </p:txBody>
      </p:sp>
      <p:sp>
        <p:nvSpPr>
          <p:cNvPr id="3" name="Slide Number Placeholder 2">
            <a:extLst>
              <a:ext uri="{FF2B5EF4-FFF2-40B4-BE49-F238E27FC236}">
                <a16:creationId xmlns:a16="http://schemas.microsoft.com/office/drawing/2014/main" id="{E89BA7C0-93F8-16C9-00BF-415D55FEE23D}"/>
              </a:ext>
            </a:extLst>
          </p:cNvPr>
          <p:cNvSpPr>
            <a:spLocks noGrp="1"/>
          </p:cNvSpPr>
          <p:nvPr>
            <p:ph type="sldNum" sz="quarter" idx="12"/>
          </p:nvPr>
        </p:nvSpPr>
        <p:spPr/>
        <p:txBody>
          <a:bodyPr/>
          <a:lstStyle/>
          <a:p>
            <a:fld id="{22E84AB2-3475-4778-992D-8093CE74451B}" type="slidenum">
              <a:rPr lang="en-GB" smtClean="0"/>
              <a:t>4</a:t>
            </a:fld>
            <a:endParaRPr lang="en-GB"/>
          </a:p>
        </p:txBody>
      </p:sp>
      <p:sp>
        <p:nvSpPr>
          <p:cNvPr id="7" name="Text Placeholder 6">
            <a:extLst>
              <a:ext uri="{FF2B5EF4-FFF2-40B4-BE49-F238E27FC236}">
                <a16:creationId xmlns:a16="http://schemas.microsoft.com/office/drawing/2014/main" id="{87B252D7-C0F1-4659-A716-57025ABC4340}"/>
              </a:ext>
            </a:extLst>
          </p:cNvPr>
          <p:cNvSpPr>
            <a:spLocks noGrp="1"/>
          </p:cNvSpPr>
          <p:nvPr>
            <p:ph type="body" sz="quarter" idx="15"/>
          </p:nvPr>
        </p:nvSpPr>
        <p:spPr>
          <a:xfrm>
            <a:off x="1482319" y="5004255"/>
            <a:ext cx="2835000" cy="316556"/>
          </a:xfrm>
        </p:spPr>
        <p:txBody>
          <a:bodyPr/>
          <a:lstStyle/>
          <a:p>
            <a:r>
              <a:rPr lang="en-GB" dirty="0"/>
              <a:t>©Margaret Mitchell for Dying in the Margins </a:t>
            </a:r>
          </a:p>
        </p:txBody>
      </p:sp>
      <p:sp>
        <p:nvSpPr>
          <p:cNvPr id="8" name="TextBox 7">
            <a:extLst>
              <a:ext uri="{FF2B5EF4-FFF2-40B4-BE49-F238E27FC236}">
                <a16:creationId xmlns:a16="http://schemas.microsoft.com/office/drawing/2014/main" id="{2E047601-C76C-7DD4-A37E-B993DF5B73CE}"/>
              </a:ext>
            </a:extLst>
          </p:cNvPr>
          <p:cNvSpPr txBox="1"/>
          <p:nvPr/>
        </p:nvSpPr>
        <p:spPr>
          <a:xfrm>
            <a:off x="5797313" y="958287"/>
            <a:ext cx="2811947" cy="4524315"/>
          </a:xfrm>
          <a:prstGeom prst="rect">
            <a:avLst/>
          </a:prstGeom>
          <a:noFill/>
        </p:spPr>
        <p:txBody>
          <a:bodyPr wrap="square" rtlCol="0">
            <a:spAutoFit/>
          </a:bodyPr>
          <a:lstStyle/>
          <a:p>
            <a:r>
              <a:rPr lang="en-GB" b="1" i="1" dirty="0"/>
              <a:t>“I don’t think I could be hurt any more than I have been hurt.”</a:t>
            </a:r>
          </a:p>
          <a:p>
            <a:endParaRPr lang="en-GB" b="1" i="1" dirty="0"/>
          </a:p>
          <a:p>
            <a:r>
              <a:rPr lang="en-GB" b="1" i="1" dirty="0"/>
              <a:t>“I was thinking the other day, maybe if they actually sat down and told me how ... about my liver and then my pancreas and all that, they’ve not really explained how my illness will go on, if you know what I mean? I would like somebody to sit down.”</a:t>
            </a:r>
          </a:p>
        </p:txBody>
      </p:sp>
      <p:pic>
        <p:nvPicPr>
          <p:cNvPr id="4" name="Picture 2" descr="Dying in the Margins ">
            <a:extLst>
              <a:ext uri="{FF2B5EF4-FFF2-40B4-BE49-F238E27FC236}">
                <a16:creationId xmlns:a16="http://schemas.microsoft.com/office/drawing/2014/main" id="{78A33E70-6ECD-4C21-48E9-AF8AF0ED5A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 y="958287"/>
            <a:ext cx="5298945" cy="3955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3018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F51715EA-769D-32D9-6E2E-D15C93972093}"/>
              </a:ext>
            </a:extLst>
          </p:cNvPr>
          <p:cNvSpPr>
            <a:spLocks noGrp="1"/>
          </p:cNvSpPr>
          <p:nvPr>
            <p:ph type="title"/>
          </p:nvPr>
        </p:nvSpPr>
        <p:spPr/>
        <p:txBody>
          <a:bodyPr/>
          <a:lstStyle/>
          <a:p>
            <a:r>
              <a:rPr lang="en-GB" dirty="0"/>
              <a:t>What key issues have been identified to date? </a:t>
            </a:r>
          </a:p>
        </p:txBody>
      </p:sp>
      <p:sp>
        <p:nvSpPr>
          <p:cNvPr id="10" name="Slide Number Placeholder 9">
            <a:extLst>
              <a:ext uri="{FF2B5EF4-FFF2-40B4-BE49-F238E27FC236}">
                <a16:creationId xmlns:a16="http://schemas.microsoft.com/office/drawing/2014/main" id="{6A166F8A-596E-AC6B-1D83-2F7373602D3A}"/>
              </a:ext>
            </a:extLst>
          </p:cNvPr>
          <p:cNvSpPr>
            <a:spLocks noGrp="1"/>
          </p:cNvSpPr>
          <p:nvPr>
            <p:ph type="sldNum" sz="quarter" idx="12"/>
          </p:nvPr>
        </p:nvSpPr>
        <p:spPr>
          <a:xfrm>
            <a:off x="6115050" y="6436976"/>
            <a:ext cx="171449" cy="223895"/>
          </a:xfrm>
        </p:spPr>
        <p:txBody>
          <a:bodyPr/>
          <a:lstStyle/>
          <a:p>
            <a:fld id="{22E84AB2-3475-4778-992D-8093CE74451B}" type="slidenum">
              <a:rPr lang="en-GB" smtClean="0"/>
              <a:pPr/>
              <a:t>5</a:t>
            </a:fld>
            <a:endParaRPr lang="en-GB"/>
          </a:p>
        </p:txBody>
      </p:sp>
      <p:sp>
        <p:nvSpPr>
          <p:cNvPr id="16" name="Text Placeholder 15">
            <a:extLst>
              <a:ext uri="{FF2B5EF4-FFF2-40B4-BE49-F238E27FC236}">
                <a16:creationId xmlns:a16="http://schemas.microsoft.com/office/drawing/2014/main" id="{8CC7E9BB-C624-E5AE-8A8B-12230F4E561F}"/>
              </a:ext>
            </a:extLst>
          </p:cNvPr>
          <p:cNvSpPr>
            <a:spLocks noGrp="1"/>
          </p:cNvSpPr>
          <p:nvPr>
            <p:ph type="body" sz="quarter" idx="17"/>
          </p:nvPr>
        </p:nvSpPr>
        <p:spPr>
          <a:xfrm>
            <a:off x="550945" y="1121899"/>
            <a:ext cx="8135737" cy="4119174"/>
          </a:xfrm>
        </p:spPr>
        <p:txBody>
          <a:bodyPr/>
          <a:lstStyle/>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More open conversations about dying, death, and bereavement</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Rehumanising bereavement after Covid</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Coordination and leadership of bereavement support</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Bereavement support is intrinsic to everyone’s human rights</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Agile services </a:t>
            </a:r>
            <a:r>
              <a:rPr lang="en-GB" sz="2000"/>
              <a:t>and approach  </a:t>
            </a:r>
            <a:endParaRPr lang="en-GB" sz="2000"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685943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F51715EA-769D-32D9-6E2E-D15C93972093}"/>
              </a:ext>
            </a:extLst>
          </p:cNvPr>
          <p:cNvSpPr>
            <a:spLocks noGrp="1"/>
          </p:cNvSpPr>
          <p:nvPr>
            <p:ph type="title"/>
          </p:nvPr>
        </p:nvSpPr>
        <p:spPr/>
        <p:txBody>
          <a:bodyPr/>
          <a:lstStyle/>
          <a:p>
            <a:r>
              <a:rPr lang="en-GB" dirty="0"/>
              <a:t>Why a right to palliative care?</a:t>
            </a:r>
          </a:p>
        </p:txBody>
      </p:sp>
      <p:sp>
        <p:nvSpPr>
          <p:cNvPr id="14" name="Content Placeholder 13">
            <a:extLst>
              <a:ext uri="{FF2B5EF4-FFF2-40B4-BE49-F238E27FC236}">
                <a16:creationId xmlns:a16="http://schemas.microsoft.com/office/drawing/2014/main" id="{3811734E-C65B-22D4-8FE4-819EAEE311C9}"/>
              </a:ext>
            </a:extLst>
          </p:cNvPr>
          <p:cNvSpPr>
            <a:spLocks noGrp="1"/>
          </p:cNvSpPr>
          <p:nvPr>
            <p:ph idx="1"/>
          </p:nvPr>
        </p:nvSpPr>
        <p:spPr>
          <a:xfrm>
            <a:off x="567731" y="2924070"/>
            <a:ext cx="8135737" cy="2512088"/>
          </a:xfrm>
        </p:spPr>
        <p:txBody>
          <a:bodyPr/>
          <a:lstStyle/>
          <a:p>
            <a:pPr marL="342900" lvl="0" indent="-342900">
              <a:lnSpc>
                <a:spcPct val="107000"/>
              </a:lnSpc>
              <a:spcAft>
                <a:spcPts val="800"/>
              </a:spcAft>
              <a:buFont typeface="+mj-lt"/>
              <a:buAutoNum type="arabicPeriod"/>
            </a:pPr>
            <a:r>
              <a:rPr lang="en-GB" sz="1800" i="1" dirty="0">
                <a:effectLst/>
                <a:latin typeface="Century Gothic" panose="020B0502020202020204" pitchFamily="34" charset="0"/>
                <a:ea typeface="Calibri" panose="020F0502020204030204" pitchFamily="34" charset="0"/>
                <a:cs typeface="Times New Roman" panose="02020603050405020304" pitchFamily="18" charset="0"/>
              </a:rPr>
              <a:t>What opportunities and/or challenges would a right to palliative care bring to addressing unmet bereavement needs?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GB" sz="1800" i="1" dirty="0">
                <a:effectLst/>
                <a:latin typeface="Century Gothic" panose="020B0502020202020204" pitchFamily="34" charset="0"/>
                <a:ea typeface="Calibri" panose="020F0502020204030204" pitchFamily="34" charset="0"/>
                <a:cs typeface="Times New Roman" panose="02020603050405020304" pitchFamily="18" charset="0"/>
              </a:rPr>
              <a:t>If, and how, should bereavement be defined as part of a right to palliative care?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GB" sz="1800" i="1" dirty="0">
                <a:effectLst/>
                <a:latin typeface="Century Gothic" panose="020B0502020202020204" pitchFamily="34" charset="0"/>
                <a:ea typeface="Calibri" panose="020F0502020204030204" pitchFamily="34" charset="0"/>
                <a:cs typeface="Times New Roman" panose="02020603050405020304" pitchFamily="18" charset="0"/>
              </a:rPr>
              <a:t>What funding infrastructure is required to deliver bereavement support as part of a right to palliative care?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GB" sz="1800" i="1" dirty="0">
                <a:effectLst/>
                <a:latin typeface="Century Gothic" panose="020B0502020202020204" pitchFamily="34" charset="0"/>
                <a:ea typeface="Calibri" panose="020F0502020204030204" pitchFamily="34" charset="0"/>
                <a:cs typeface="Times New Roman" panose="02020603050405020304" pitchFamily="18" charset="0"/>
              </a:rPr>
              <a:t>Who should be responsible and accountable for the delivery, implementation, and measurement of a right to palliative care?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Slide Number Placeholder 9">
            <a:extLst>
              <a:ext uri="{FF2B5EF4-FFF2-40B4-BE49-F238E27FC236}">
                <a16:creationId xmlns:a16="http://schemas.microsoft.com/office/drawing/2014/main" id="{6A166F8A-596E-AC6B-1D83-2F7373602D3A}"/>
              </a:ext>
            </a:extLst>
          </p:cNvPr>
          <p:cNvSpPr>
            <a:spLocks noGrp="1"/>
          </p:cNvSpPr>
          <p:nvPr>
            <p:ph type="sldNum" sz="quarter" idx="12"/>
          </p:nvPr>
        </p:nvSpPr>
        <p:spPr>
          <a:xfrm>
            <a:off x="6115050" y="6436976"/>
            <a:ext cx="171449" cy="223895"/>
          </a:xfrm>
        </p:spPr>
        <p:txBody>
          <a:bodyPr/>
          <a:lstStyle/>
          <a:p>
            <a:fld id="{22E84AB2-3475-4778-992D-8093CE74451B}" type="slidenum">
              <a:rPr lang="en-GB" smtClean="0"/>
              <a:pPr/>
              <a:t>6</a:t>
            </a:fld>
            <a:endParaRPr lang="en-GB"/>
          </a:p>
        </p:txBody>
      </p:sp>
      <p:sp>
        <p:nvSpPr>
          <p:cNvPr id="16" name="Text Placeholder 15">
            <a:extLst>
              <a:ext uri="{FF2B5EF4-FFF2-40B4-BE49-F238E27FC236}">
                <a16:creationId xmlns:a16="http://schemas.microsoft.com/office/drawing/2014/main" id="{8CC7E9BB-C624-E5AE-8A8B-12230F4E561F}"/>
              </a:ext>
            </a:extLst>
          </p:cNvPr>
          <p:cNvSpPr>
            <a:spLocks noGrp="1"/>
          </p:cNvSpPr>
          <p:nvPr>
            <p:ph type="body" sz="quarter" idx="17"/>
          </p:nvPr>
        </p:nvSpPr>
        <p:spPr>
          <a:xfrm>
            <a:off x="550945" y="1121899"/>
            <a:ext cx="4084655" cy="1614499"/>
          </a:xfrm>
        </p:spPr>
        <p:txBody>
          <a:bodyPr/>
          <a:lstStyle/>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Unmet need</a:t>
            </a:r>
          </a:p>
          <a:p>
            <a:pPr marL="285750" indent="-285750">
              <a:buFont typeface="Arial" panose="020B0604020202020204" pitchFamily="34" charset="0"/>
              <a:buChar char="•"/>
            </a:pPr>
            <a:r>
              <a:rPr lang="en-GB" dirty="0"/>
              <a:t>Inequity and inequality</a:t>
            </a:r>
          </a:p>
          <a:p>
            <a:pPr marL="285750" indent="-285750">
              <a:buFont typeface="Arial" panose="020B0604020202020204" pitchFamily="34" charset="0"/>
              <a:buChar char="•"/>
            </a:pPr>
            <a:r>
              <a:rPr lang="en-GB" dirty="0"/>
              <a:t>Trauma</a:t>
            </a:r>
          </a:p>
          <a:p>
            <a:pPr marL="285750" indent="-285750">
              <a:buFont typeface="Arial" panose="020B0604020202020204" pitchFamily="34" charset="0"/>
              <a:buChar char="•"/>
            </a:pPr>
            <a:r>
              <a:rPr lang="en-GB" dirty="0"/>
              <a:t>Integration and partnership working</a:t>
            </a:r>
          </a:p>
        </p:txBody>
      </p:sp>
    </p:spTree>
    <p:extLst>
      <p:ext uri="{BB962C8B-B14F-4D97-AF65-F5344CB8AC3E}">
        <p14:creationId xmlns:p14="http://schemas.microsoft.com/office/powerpoint/2010/main" val="2807072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B4122-6ADD-0AE2-5959-C8FC09A4E468}"/>
              </a:ext>
            </a:extLst>
          </p:cNvPr>
          <p:cNvSpPr>
            <a:spLocks noGrp="1"/>
          </p:cNvSpPr>
          <p:nvPr>
            <p:ph type="title"/>
          </p:nvPr>
        </p:nvSpPr>
        <p:spPr/>
        <p:txBody>
          <a:bodyPr/>
          <a:lstStyle/>
          <a:p>
            <a:r>
              <a:rPr lang="en-GB" dirty="0"/>
              <a:t>Find out more about our work on Right </a:t>
            </a:r>
            <a:r>
              <a:rPr lang="en-GB"/>
              <a:t>to Palliative Care</a:t>
            </a:r>
            <a:endParaRPr lang="en-GB" dirty="0"/>
          </a:p>
        </p:txBody>
      </p:sp>
      <p:sp>
        <p:nvSpPr>
          <p:cNvPr id="3" name="Content Placeholder 2">
            <a:extLst>
              <a:ext uri="{FF2B5EF4-FFF2-40B4-BE49-F238E27FC236}">
                <a16:creationId xmlns:a16="http://schemas.microsoft.com/office/drawing/2014/main" id="{83419BD4-ED57-7338-2EDE-D5C64502A6E4}"/>
              </a:ext>
            </a:extLst>
          </p:cNvPr>
          <p:cNvSpPr>
            <a:spLocks noGrp="1"/>
          </p:cNvSpPr>
          <p:nvPr>
            <p:ph idx="1"/>
          </p:nvPr>
        </p:nvSpPr>
        <p:spPr>
          <a:xfrm>
            <a:off x="567732" y="1340618"/>
            <a:ext cx="8134669" cy="3224549"/>
          </a:xfrm>
        </p:spPr>
        <p:txBody>
          <a:bodyPr/>
          <a:lstStyle/>
          <a:p>
            <a:r>
              <a:rPr lang="en-GB" sz="2600" dirty="0"/>
              <a:t>1) Sign our petition: </a:t>
            </a:r>
            <a:r>
              <a:rPr lang="en-GB" sz="2600" dirty="0">
                <a:hlinkClick r:id="rId2"/>
              </a:rPr>
              <a:t>Marie Curie Campaigns</a:t>
            </a:r>
            <a:endParaRPr lang="en-GB" sz="2600" dirty="0"/>
          </a:p>
          <a:p>
            <a:endParaRPr lang="en-GB" sz="2600" dirty="0"/>
          </a:p>
          <a:p>
            <a:r>
              <a:rPr lang="en-GB" sz="2600" dirty="0"/>
              <a:t>2) Share in your networks and on social media. </a:t>
            </a:r>
          </a:p>
          <a:p>
            <a:endParaRPr lang="en-GB" sz="2600" dirty="0"/>
          </a:p>
          <a:p>
            <a:r>
              <a:rPr lang="en-GB" sz="2600" dirty="0"/>
              <a:t>More information about a right to palliative care: </a:t>
            </a:r>
            <a:r>
              <a:rPr lang="en-GB" sz="2600" dirty="0">
                <a:hlinkClick r:id="rId3"/>
              </a:rPr>
              <a:t>Support the right to palliative care in Scotland (mariecurie.org.uk)</a:t>
            </a:r>
            <a:endParaRPr lang="en-GB" sz="2600" dirty="0"/>
          </a:p>
        </p:txBody>
      </p:sp>
      <p:sp>
        <p:nvSpPr>
          <p:cNvPr id="4" name="Slide Number Placeholder 3">
            <a:extLst>
              <a:ext uri="{FF2B5EF4-FFF2-40B4-BE49-F238E27FC236}">
                <a16:creationId xmlns:a16="http://schemas.microsoft.com/office/drawing/2014/main" id="{3F947F58-A4B2-8A68-F7FC-41EEF12D5E4E}"/>
              </a:ext>
            </a:extLst>
          </p:cNvPr>
          <p:cNvSpPr>
            <a:spLocks noGrp="1"/>
          </p:cNvSpPr>
          <p:nvPr>
            <p:ph type="sldNum" sz="quarter" idx="12"/>
          </p:nvPr>
        </p:nvSpPr>
        <p:spPr/>
        <p:txBody>
          <a:bodyPr/>
          <a:lstStyle/>
          <a:p>
            <a:fld id="{22E84AB2-3475-4778-992D-8093CE74451B}" type="slidenum">
              <a:rPr lang="en-GB" smtClean="0"/>
              <a:t>7</a:t>
            </a:fld>
            <a:endParaRPr lang="en-GB"/>
          </a:p>
        </p:txBody>
      </p:sp>
    </p:spTree>
    <p:extLst>
      <p:ext uri="{BB962C8B-B14F-4D97-AF65-F5344CB8AC3E}">
        <p14:creationId xmlns:p14="http://schemas.microsoft.com/office/powerpoint/2010/main" val="3897305670"/>
      </p:ext>
    </p:extLst>
  </p:cSld>
  <p:clrMapOvr>
    <a:masterClrMapping/>
  </p:clrMapOvr>
</p:sld>
</file>

<file path=ppt/theme/theme1.xml><?xml version="1.0" encoding="utf-8"?>
<a:theme xmlns:a="http://schemas.openxmlformats.org/drawingml/2006/main" name="Office Theme">
  <a:themeElements>
    <a:clrScheme name="Marie Curie new yellow &amp; blue">
      <a:dk1>
        <a:srgbClr val="000000"/>
      </a:dk1>
      <a:lt1>
        <a:sysClr val="window" lastClr="FFFFFF"/>
      </a:lt1>
      <a:dk2>
        <a:srgbClr val="FF9E1B"/>
      </a:dk2>
      <a:lt2>
        <a:srgbClr val="969696"/>
      </a:lt2>
      <a:accent1>
        <a:srgbClr val="0053A6"/>
      </a:accent1>
      <a:accent2>
        <a:srgbClr val="FFC400"/>
      </a:accent2>
      <a:accent3>
        <a:srgbClr val="0097A9"/>
      </a:accent3>
      <a:accent4>
        <a:srgbClr val="CE0058"/>
      </a:accent4>
      <a:accent5>
        <a:srgbClr val="78BE20"/>
      </a:accent5>
      <a:accent6>
        <a:srgbClr val="547386"/>
      </a:accent6>
      <a:hlink>
        <a:srgbClr val="F7551F"/>
      </a:hlink>
      <a:folHlink>
        <a:srgbClr val="C8A0CD"/>
      </a:folHlink>
    </a:clrScheme>
    <a:fontScheme name="Marie Curie Century Gothic">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ie_Curie_2023_Standard_260923 (Draft).potx" id="{E5AADF9D-11D9-441C-BADB-AB1DEF595CAE}" vid="{C935955C-6A03-47C7-80FF-889E7F112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B0C83BF659CCB4FB66366A04BFD8010" ma:contentTypeVersion="18" ma:contentTypeDescription="Create a new document." ma:contentTypeScope="" ma:versionID="134a34f0c9a3943277de41f97ae82a90">
  <xsd:schema xmlns:xsd="http://www.w3.org/2001/XMLSchema" xmlns:xs="http://www.w3.org/2001/XMLSchema" xmlns:p="http://schemas.microsoft.com/office/2006/metadata/properties" xmlns:ns2="c8b369f5-6b3b-46de-a0da-867adce44a37" xmlns:ns3="5549f3f6-b7db-40ce-a15f-c10d2fdae267" targetNamespace="http://schemas.microsoft.com/office/2006/metadata/properties" ma:root="true" ma:fieldsID="1527f874f4a3e43cb2b8be83a3145248" ns2:_="" ns3:_="">
    <xsd:import namespace="c8b369f5-6b3b-46de-a0da-867adce44a37"/>
    <xsd:import namespace="5549f3f6-b7db-40ce-a15f-c10d2fdae26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b369f5-6b3b-46de-a0da-867adce44a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6ac32b6-d060-42fb-93c0-6c46742e1ae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49f3f6-b7db-40ce-a15f-c10d2fdae26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a080871-0da6-4a5a-8586-c1430601b9d6}" ma:internalName="TaxCatchAll" ma:showField="CatchAllData" ma:web="5549f3f6-b7db-40ce-a15f-c10d2fdae2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549f3f6-b7db-40ce-a15f-c10d2fdae267" xsi:nil="true"/>
    <lcf76f155ced4ddcb4097134ff3c332f xmlns="c8b369f5-6b3b-46de-a0da-867adce44a37">
      <Terms xmlns="http://schemas.microsoft.com/office/infopath/2007/PartnerControls"/>
    </lcf76f155ced4ddcb4097134ff3c332f>
    <SharedWithUsers xmlns="5549f3f6-b7db-40ce-a15f-c10d2fdae267">
      <UserInfo>
        <DisplayName/>
        <AccountId xsi:nil="true"/>
        <AccountType/>
      </UserInfo>
    </SharedWithUsers>
  </documentManagement>
</p:properties>
</file>

<file path=customXml/itemProps1.xml><?xml version="1.0" encoding="utf-8"?>
<ds:datastoreItem xmlns:ds="http://schemas.openxmlformats.org/officeDocument/2006/customXml" ds:itemID="{4D402754-F277-4251-8411-3CFE1390D344}">
  <ds:schemaRefs>
    <ds:schemaRef ds:uri="http://schemas.microsoft.com/sharepoint/v3/contenttype/forms"/>
  </ds:schemaRefs>
</ds:datastoreItem>
</file>

<file path=customXml/itemProps2.xml><?xml version="1.0" encoding="utf-8"?>
<ds:datastoreItem xmlns:ds="http://schemas.openxmlformats.org/officeDocument/2006/customXml" ds:itemID="{8D928D2F-3A85-4974-B551-76012B1D51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b369f5-6b3b-46de-a0da-867adce44a37"/>
    <ds:schemaRef ds:uri="5549f3f6-b7db-40ce-a15f-c10d2fdae2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2FF534F-9EBA-49B0-96C7-FC551952EDCD}">
  <ds:schemaRefs>
    <ds:schemaRef ds:uri="http://schemas.microsoft.com/office/2006/metadata/properties"/>
    <ds:schemaRef ds:uri="http://schemas.microsoft.com/office/infopath/2007/PartnerControls"/>
    <ds:schemaRef ds:uri="5549f3f6-b7db-40ce-a15f-c10d2fdae267"/>
    <ds:schemaRef ds:uri="c8b369f5-6b3b-46de-a0da-867adce44a37"/>
  </ds:schemaRefs>
</ds:datastoreItem>
</file>

<file path=docProps/app.xml><?xml version="1.0" encoding="utf-8"?>
<Properties xmlns="http://schemas.openxmlformats.org/officeDocument/2006/extended-properties" xmlns:vt="http://schemas.openxmlformats.org/officeDocument/2006/docPropsVTypes">
  <Template>MC Presentation</Template>
  <TotalTime>843</TotalTime>
  <Words>488</Words>
  <Application>Microsoft Office PowerPoint</Application>
  <PresentationFormat>On-screen Show (4:3)</PresentationFormat>
  <Paragraphs>79</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Century Gothic</vt:lpstr>
      <vt:lpstr>Office Theme</vt:lpstr>
      <vt:lpstr>A right delayed is a right denied; proposal for right to palliative care in Scotland</vt:lpstr>
      <vt:lpstr>Current landscape of dying, death, and bereavement in Scotland </vt:lpstr>
      <vt:lpstr>What will dying, death, and bereavement look like in future?</vt:lpstr>
      <vt:lpstr>Donna, 56</vt:lpstr>
      <vt:lpstr>What key issues have been identified to date? </vt:lpstr>
      <vt:lpstr>Why a right to palliative care?</vt:lpstr>
      <vt:lpstr>Find out more about our work on Right to Palliative Care</vt:lpstr>
    </vt:vector>
  </TitlesOfParts>
  <Company>Marie Curie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for right to palliative care in Scotland</dc:title>
  <dc:creator>Ellie Wagstaff</dc:creator>
  <cp:lastModifiedBy>Becky McCoo</cp:lastModifiedBy>
  <cp:revision>3</cp:revision>
  <dcterms:created xsi:type="dcterms:W3CDTF">2024-02-22T08:59:10Z</dcterms:created>
  <dcterms:modified xsi:type="dcterms:W3CDTF">2024-12-16T11:13:34Z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2153685</vt:lpwstr>
  </property>
  <property fmtid="{D5CDD505-2E9C-101B-9397-08002B2CF9AE}" pid="3" name="NXPowerLiteSettings">
    <vt:lpwstr>874006B004C800</vt:lpwstr>
  </property>
  <property fmtid="{D5CDD505-2E9C-101B-9397-08002B2CF9AE}" pid="4" name="NXPowerLiteVersion">
    <vt:lpwstr>D7.1.14</vt:lpwstr>
  </property>
  <property fmtid="{D5CDD505-2E9C-101B-9397-08002B2CF9AE}" pid="5" name="ContentTypeId">
    <vt:lpwstr>0x0101009B0C83BF659CCB4FB66366A04BFD8010</vt:lpwstr>
  </property>
  <property fmtid="{D5CDD505-2E9C-101B-9397-08002B2CF9AE}" pid="6" name="Order">
    <vt:r8>26996600</vt:r8>
  </property>
  <property fmtid="{D5CDD505-2E9C-101B-9397-08002B2CF9AE}" pid="7" name="xd_Signature">
    <vt:bool>false</vt:bool>
  </property>
  <property fmtid="{D5CDD505-2E9C-101B-9397-08002B2CF9AE}" pid="8" name="xd_ProgID">
    <vt:lpwstr/>
  </property>
  <property fmtid="{D5CDD505-2E9C-101B-9397-08002B2CF9AE}" pid="9" name="_SourceUrl">
    <vt:lpwstr/>
  </property>
  <property fmtid="{D5CDD505-2E9C-101B-9397-08002B2CF9AE}" pid="10" name="_SharedFileIndex">
    <vt:lpwstr/>
  </property>
  <property fmtid="{D5CDD505-2E9C-101B-9397-08002B2CF9AE}" pid="11" name="ComplianceAssetId">
    <vt:lpwstr/>
  </property>
  <property fmtid="{D5CDD505-2E9C-101B-9397-08002B2CF9AE}" pid="12" name="TemplateUrl">
    <vt:lpwstr/>
  </property>
  <property fmtid="{D5CDD505-2E9C-101B-9397-08002B2CF9AE}" pid="13" name="_ExtendedDescription">
    <vt:lpwstr/>
  </property>
  <property fmtid="{D5CDD505-2E9C-101B-9397-08002B2CF9AE}" pid="14" name="TriggerFlowInfo">
    <vt:lpwstr/>
  </property>
  <property fmtid="{D5CDD505-2E9C-101B-9397-08002B2CF9AE}" pid="15" name="MediaServiceImageTags">
    <vt:lpwstr/>
  </property>
</Properties>
</file>