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35"/>
  </p:notesMasterIdLst>
  <p:handoutMasterIdLst>
    <p:handoutMasterId r:id="rId36"/>
  </p:handoutMasterIdLst>
  <p:sldIdLst>
    <p:sldId id="682" r:id="rId5"/>
    <p:sldId id="668" r:id="rId6"/>
    <p:sldId id="683" r:id="rId7"/>
    <p:sldId id="701" r:id="rId8"/>
    <p:sldId id="417" r:id="rId9"/>
    <p:sldId id="702" r:id="rId10"/>
    <p:sldId id="703" r:id="rId11"/>
    <p:sldId id="705" r:id="rId12"/>
    <p:sldId id="704" r:id="rId13"/>
    <p:sldId id="706" r:id="rId14"/>
    <p:sldId id="540" r:id="rId15"/>
    <p:sldId id="708" r:id="rId16"/>
    <p:sldId id="707" r:id="rId17"/>
    <p:sldId id="714" r:id="rId18"/>
    <p:sldId id="684" r:id="rId19"/>
    <p:sldId id="685" r:id="rId20"/>
    <p:sldId id="686" r:id="rId21"/>
    <p:sldId id="688" r:id="rId22"/>
    <p:sldId id="690" r:id="rId23"/>
    <p:sldId id="692" r:id="rId24"/>
    <p:sldId id="693" r:id="rId25"/>
    <p:sldId id="695" r:id="rId26"/>
    <p:sldId id="696" r:id="rId27"/>
    <p:sldId id="699" r:id="rId28"/>
    <p:sldId id="716" r:id="rId29"/>
    <p:sldId id="711" r:id="rId30"/>
    <p:sldId id="697" r:id="rId31"/>
    <p:sldId id="698" r:id="rId32"/>
    <p:sldId id="715" r:id="rId33"/>
    <p:sldId id="262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89638A-796B-A7D2-9880-33D24FD499CB}" name="Clare Tucker" initials="CT" userId="S::clare.tucker@nes.scot.nhs.uk::4675609e-302e-43d6-a7c0-0b084d00556f" providerId="AD"/>
  <p188:author id="{8B51DEBD-0DC4-4E65-23DB-5B45C48DA4AE}" name="Clare Tucker" initials="CT" userId="S::Clare.Tucker@nes.scot.nhs.uk::4675609e-302e-43d6-a7c0-0b084d00556f" providerId="AD"/>
  <p188:author id="{12A946BF-F374-1A1C-4E5A-7381825EDB70}" name="Becky McCoo" initials="BM" userId="S::becky.mccoo@nes.scot.nhs.uk::aef057c4-1b3a-4b2a-8b88-cfdda3def065" providerId="AD"/>
  <p188:author id="{D626E7D6-A7E3-6E11-2A77-0038EE123C64}" name="Korine Whitlow" initials="" userId="S::korine.whitlow@nes.scot.nhs.uk::37689842-a2fa-4dea-8056-9860e57a1c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5E"/>
    <a:srgbClr val="004280"/>
    <a:srgbClr val="04306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E6FB8-0114-4F1D-B316-2D93D58CF7AF}" v="13" dt="2025-09-25T13:17:05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87892" autoAdjust="0"/>
  </p:normalViewPr>
  <p:slideViewPr>
    <p:cSldViewPr snapToGrid="0">
      <p:cViewPr>
        <p:scale>
          <a:sx n="80" d="100"/>
          <a:sy n="80" d="100"/>
        </p:scale>
        <p:origin x="828" y="-1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ine Whitlow" userId="S::korine.whitlow@nes.scot.nhs.uk::37689842-a2fa-4dea-8056-9860e57a1c3e" providerId="AD" clId="Web-{A1343A10-245B-A2E5-703E-CE0CBC1D544B}"/>
    <pc:docChg chg="modSld">
      <pc:chgData name="Korine Whitlow" userId="S::korine.whitlow@nes.scot.nhs.uk::37689842-a2fa-4dea-8056-9860e57a1c3e" providerId="AD" clId="Web-{A1343A10-245B-A2E5-703E-CE0CBC1D544B}" dt="2025-09-16T09:51:07.883" v="23"/>
      <pc:docMkLst>
        <pc:docMk/>
      </pc:docMkLst>
      <pc:sldChg chg="addSp modSp">
        <pc:chgData name="Korine Whitlow" userId="S::korine.whitlow@nes.scot.nhs.uk::37689842-a2fa-4dea-8056-9860e57a1c3e" providerId="AD" clId="Web-{A1343A10-245B-A2E5-703E-CE0CBC1D544B}" dt="2025-09-16T09:44:31.715" v="3" actId="1076"/>
        <pc:sldMkLst>
          <pc:docMk/>
          <pc:sldMk cId="579819828" sldId="684"/>
        </pc:sldMkLst>
      </pc:sldChg>
      <pc:sldChg chg="addSp delSp modSp addAnim">
        <pc:chgData name="Korine Whitlow" userId="S::korine.whitlow@nes.scot.nhs.uk::37689842-a2fa-4dea-8056-9860e57a1c3e" providerId="AD" clId="Web-{A1343A10-245B-A2E5-703E-CE0CBC1D544B}" dt="2025-09-16T09:48:06.686" v="14" actId="1076"/>
        <pc:sldMkLst>
          <pc:docMk/>
          <pc:sldMk cId="4135258802" sldId="687"/>
        </pc:sldMkLst>
      </pc:sldChg>
      <pc:sldChg chg="addSp delSp modSp addAnim">
        <pc:chgData name="Korine Whitlow" userId="S::korine.whitlow@nes.scot.nhs.uk::37689842-a2fa-4dea-8056-9860e57a1c3e" providerId="AD" clId="Web-{A1343A10-245B-A2E5-703E-CE0CBC1D544B}" dt="2025-09-16T09:51:07.883" v="23"/>
        <pc:sldMkLst>
          <pc:docMk/>
          <pc:sldMk cId="3151499855" sldId="689"/>
        </pc:sldMkLst>
      </pc:sldChg>
    </pc:docChg>
  </pc:docChgLst>
  <pc:docChgLst>
    <pc:chgData name="Korine Whitlow" userId="37689842-a2fa-4dea-8056-9860e57a1c3e" providerId="ADAL" clId="{22944788-FE88-49F7-B3A6-684046F586E6}"/>
    <pc:docChg chg="undo custSel addSld modSld sldOrd">
      <pc:chgData name="Korine Whitlow" userId="37689842-a2fa-4dea-8056-9860e57a1c3e" providerId="ADAL" clId="{22944788-FE88-49F7-B3A6-684046F586E6}" dt="2025-09-15T09:46:36.755" v="799" actId="20577"/>
      <pc:docMkLst>
        <pc:docMk/>
      </pc:docMkLst>
      <pc:sldChg chg="addSp delSp modSp add mod">
        <pc:chgData name="Korine Whitlow" userId="37689842-a2fa-4dea-8056-9860e57a1c3e" providerId="ADAL" clId="{22944788-FE88-49F7-B3A6-684046F586E6}" dt="2025-09-11T10:56:53.150" v="110" actId="1076"/>
        <pc:sldMkLst>
          <pc:docMk/>
          <pc:sldMk cId="1266890533" sldId="259"/>
        </pc:sldMkLst>
      </pc:sldChg>
      <pc:sldChg chg="delSp modSp mod modNotesTx">
        <pc:chgData name="Korine Whitlow" userId="37689842-a2fa-4dea-8056-9860e57a1c3e" providerId="ADAL" clId="{22944788-FE88-49F7-B3A6-684046F586E6}" dt="2025-09-12T17:56:25.412" v="344" actId="20577"/>
        <pc:sldMkLst>
          <pc:docMk/>
          <pc:sldMk cId="1037221792" sldId="264"/>
        </pc:sldMkLst>
      </pc:sldChg>
      <pc:sldChg chg="delSp modSp mod delAnim modNotesTx">
        <pc:chgData name="Korine Whitlow" userId="37689842-a2fa-4dea-8056-9860e57a1c3e" providerId="ADAL" clId="{22944788-FE88-49F7-B3A6-684046F586E6}" dt="2025-09-12T17:55:56.327" v="343" actId="20577"/>
        <pc:sldMkLst>
          <pc:docMk/>
          <pc:sldMk cId="1662160157" sldId="668"/>
        </pc:sldMkLst>
        <pc:spChg chg="mod">
          <ac:chgData name="Korine Whitlow" userId="37689842-a2fa-4dea-8056-9860e57a1c3e" providerId="ADAL" clId="{22944788-FE88-49F7-B3A6-684046F586E6}" dt="2025-09-11T10:49:35.445" v="6" actId="27636"/>
          <ac:spMkLst>
            <pc:docMk/>
            <pc:sldMk cId="1662160157" sldId="668"/>
            <ac:spMk id="3" creationId="{B869B0A1-6DF0-C708-AF4E-346CC45701EB}"/>
          </ac:spMkLst>
        </pc:spChg>
      </pc:sldChg>
      <pc:sldChg chg="delSp modSp mod delAnim modNotesTx">
        <pc:chgData name="Korine Whitlow" userId="37689842-a2fa-4dea-8056-9860e57a1c3e" providerId="ADAL" clId="{22944788-FE88-49F7-B3A6-684046F586E6}" dt="2025-09-12T17:59:32.432" v="362" actId="1076"/>
        <pc:sldMkLst>
          <pc:docMk/>
          <pc:sldMk cId="3657503914" sldId="669"/>
        </pc:sldMkLst>
      </pc:sldChg>
      <pc:sldChg chg="modSp new mod">
        <pc:chgData name="Korine Whitlow" userId="37689842-a2fa-4dea-8056-9860e57a1c3e" providerId="ADAL" clId="{22944788-FE88-49F7-B3A6-684046F586E6}" dt="2025-09-12T18:00:09.140" v="365" actId="255"/>
        <pc:sldMkLst>
          <pc:docMk/>
          <pc:sldMk cId="1769660682" sldId="670"/>
        </pc:sldMkLst>
      </pc:sldChg>
      <pc:sldChg chg="modSp new mod">
        <pc:chgData name="Korine Whitlow" userId="37689842-a2fa-4dea-8056-9860e57a1c3e" providerId="ADAL" clId="{22944788-FE88-49F7-B3A6-684046F586E6}" dt="2025-09-12T17:59:00.926" v="359" actId="255"/>
        <pc:sldMkLst>
          <pc:docMk/>
          <pc:sldMk cId="2050293836" sldId="671"/>
        </pc:sldMkLst>
      </pc:sldChg>
      <pc:sldChg chg="modSp new mod">
        <pc:chgData name="Korine Whitlow" userId="37689842-a2fa-4dea-8056-9860e57a1c3e" providerId="ADAL" clId="{22944788-FE88-49F7-B3A6-684046F586E6}" dt="2025-09-12T18:02:10.114" v="384" actId="27636"/>
        <pc:sldMkLst>
          <pc:docMk/>
          <pc:sldMk cId="314512981" sldId="672"/>
        </pc:sldMkLst>
      </pc:sldChg>
      <pc:sldChg chg="modSp add mod ord">
        <pc:chgData name="Korine Whitlow" userId="37689842-a2fa-4dea-8056-9860e57a1c3e" providerId="ADAL" clId="{22944788-FE88-49F7-B3A6-684046F586E6}" dt="2025-09-12T18:00:34.785" v="367" actId="255"/>
        <pc:sldMkLst>
          <pc:docMk/>
          <pc:sldMk cId="1552185099" sldId="673"/>
        </pc:sldMkLst>
      </pc:sldChg>
      <pc:sldChg chg="modSp add mod">
        <pc:chgData name="Korine Whitlow" userId="37689842-a2fa-4dea-8056-9860e57a1c3e" providerId="ADAL" clId="{22944788-FE88-49F7-B3A6-684046F586E6}" dt="2025-09-12T18:27:59.873" v="442"/>
        <pc:sldMkLst>
          <pc:docMk/>
          <pc:sldMk cId="980515129" sldId="674"/>
        </pc:sldMkLst>
      </pc:sldChg>
      <pc:sldChg chg="modSp add mod">
        <pc:chgData name="Korine Whitlow" userId="37689842-a2fa-4dea-8056-9860e57a1c3e" providerId="ADAL" clId="{22944788-FE88-49F7-B3A6-684046F586E6}" dt="2025-09-15T09:42:45.445" v="666" actId="20577"/>
        <pc:sldMkLst>
          <pc:docMk/>
          <pc:sldMk cId="3564666713" sldId="675"/>
        </pc:sldMkLst>
      </pc:sldChg>
      <pc:sldChg chg="modSp add mod">
        <pc:chgData name="Korine Whitlow" userId="37689842-a2fa-4dea-8056-9860e57a1c3e" providerId="ADAL" clId="{22944788-FE88-49F7-B3A6-684046F586E6}" dt="2025-09-15T09:42:39.512" v="664" actId="20577"/>
        <pc:sldMkLst>
          <pc:docMk/>
          <pc:sldMk cId="1161667054" sldId="676"/>
        </pc:sldMkLst>
      </pc:sldChg>
      <pc:sldChg chg="modSp add mod">
        <pc:chgData name="Korine Whitlow" userId="37689842-a2fa-4dea-8056-9860e57a1c3e" providerId="ADAL" clId="{22944788-FE88-49F7-B3A6-684046F586E6}" dt="2025-09-15T09:44:09.922" v="688"/>
        <pc:sldMkLst>
          <pc:docMk/>
          <pc:sldMk cId="4245185918" sldId="677"/>
        </pc:sldMkLst>
      </pc:sldChg>
      <pc:sldChg chg="modSp add mod">
        <pc:chgData name="Korine Whitlow" userId="37689842-a2fa-4dea-8056-9860e57a1c3e" providerId="ADAL" clId="{22944788-FE88-49F7-B3A6-684046F586E6}" dt="2025-09-15T09:44:54.871" v="707" actId="20577"/>
        <pc:sldMkLst>
          <pc:docMk/>
          <pc:sldMk cId="831777387" sldId="678"/>
        </pc:sldMkLst>
      </pc:sldChg>
      <pc:sldChg chg="modSp add mod">
        <pc:chgData name="Korine Whitlow" userId="37689842-a2fa-4dea-8056-9860e57a1c3e" providerId="ADAL" clId="{22944788-FE88-49F7-B3A6-684046F586E6}" dt="2025-09-15T09:46:36.755" v="799" actId="20577"/>
        <pc:sldMkLst>
          <pc:docMk/>
          <pc:sldMk cId="2387984230" sldId="679"/>
        </pc:sldMkLst>
      </pc:sldChg>
      <pc:sldChg chg="modSp add mod">
        <pc:chgData name="Korine Whitlow" userId="37689842-a2fa-4dea-8056-9860e57a1c3e" providerId="ADAL" clId="{22944788-FE88-49F7-B3A6-684046F586E6}" dt="2025-09-12T18:40:54.749" v="578" actId="20577"/>
        <pc:sldMkLst>
          <pc:docMk/>
          <pc:sldMk cId="3595929152" sldId="680"/>
        </pc:sldMkLst>
      </pc:sldChg>
      <pc:sldChg chg="modSp add mod">
        <pc:chgData name="Korine Whitlow" userId="37689842-a2fa-4dea-8056-9860e57a1c3e" providerId="ADAL" clId="{22944788-FE88-49F7-B3A6-684046F586E6}" dt="2025-09-12T18:41:22.311" v="589" actId="20577"/>
        <pc:sldMkLst>
          <pc:docMk/>
          <pc:sldMk cId="1275458820" sldId="681"/>
        </pc:sldMkLst>
      </pc:sldChg>
    </pc:docChg>
  </pc:docChgLst>
  <pc:docChgLst>
    <pc:chgData name="Clare Tucker" userId="4675609e-302e-43d6-a7c0-0b084d00556f" providerId="ADAL" clId="{FD2F31D7-C8FD-4E7F-A721-1CA8D772C893}"/>
    <pc:docChg chg="custSel delSld modSld">
      <pc:chgData name="Clare Tucker" userId="4675609e-302e-43d6-a7c0-0b084d00556f" providerId="ADAL" clId="{FD2F31D7-C8FD-4E7F-A721-1CA8D772C893}" dt="2025-09-18T17:16:51.921" v="44" actId="47"/>
      <pc:docMkLst>
        <pc:docMk/>
      </pc:docMkLst>
      <pc:sldChg chg="del">
        <pc:chgData name="Clare Tucker" userId="4675609e-302e-43d6-a7c0-0b084d00556f" providerId="ADAL" clId="{FD2F31D7-C8FD-4E7F-A721-1CA8D772C893}" dt="2025-09-18T17:14:13.442" v="38" actId="47"/>
        <pc:sldMkLst>
          <pc:docMk/>
          <pc:sldMk cId="1266890533" sldId="259"/>
        </pc:sldMkLst>
      </pc:sldChg>
      <pc:sldChg chg="modNotesTx">
        <pc:chgData name="Clare Tucker" userId="4675609e-302e-43d6-a7c0-0b084d00556f" providerId="ADAL" clId="{FD2F31D7-C8FD-4E7F-A721-1CA8D772C893}" dt="2025-09-18T17:11:37.267" v="1" actId="20577"/>
        <pc:sldMkLst>
          <pc:docMk/>
          <pc:sldMk cId="1007207034" sldId="417"/>
        </pc:sldMkLst>
      </pc:sldChg>
      <pc:sldChg chg="addSp delSp modSp mod">
        <pc:chgData name="Clare Tucker" userId="4675609e-302e-43d6-a7c0-0b084d00556f" providerId="ADAL" clId="{FD2F31D7-C8FD-4E7F-A721-1CA8D772C893}" dt="2025-09-18T17:13:52.117" v="35" actId="2711"/>
        <pc:sldMkLst>
          <pc:docMk/>
          <pc:sldMk cId="579819828" sldId="684"/>
        </pc:sldMkLst>
        <pc:spChg chg="mod">
          <ac:chgData name="Clare Tucker" userId="4675609e-302e-43d6-a7c0-0b084d00556f" providerId="ADAL" clId="{FD2F31D7-C8FD-4E7F-A721-1CA8D772C893}" dt="2025-09-18T17:13:26.959" v="32" actId="20577"/>
          <ac:spMkLst>
            <pc:docMk/>
            <pc:sldMk cId="579819828" sldId="684"/>
            <ac:spMk id="3" creationId="{0342FDF2-2641-21C1-DDE3-AAE051FEA6C0}"/>
          </ac:spMkLst>
        </pc:spChg>
        <pc:spChg chg="add mod">
          <ac:chgData name="Clare Tucker" userId="4675609e-302e-43d6-a7c0-0b084d00556f" providerId="ADAL" clId="{FD2F31D7-C8FD-4E7F-A721-1CA8D772C893}" dt="2025-09-18T17:13:52.117" v="35" actId="2711"/>
          <ac:spMkLst>
            <pc:docMk/>
            <pc:sldMk cId="579819828" sldId="684"/>
            <ac:spMk id="4" creationId="{E5321A7B-FFFA-4918-28C0-9021A6D26168}"/>
          </ac:spMkLst>
        </pc:spChg>
      </pc:sldChg>
      <pc:sldChg chg="delSp del mod delAnim">
        <pc:chgData name="Clare Tucker" userId="4675609e-302e-43d6-a7c0-0b084d00556f" providerId="ADAL" clId="{FD2F31D7-C8FD-4E7F-A721-1CA8D772C893}" dt="2025-09-18T17:16:21.904" v="41" actId="47"/>
        <pc:sldMkLst>
          <pc:docMk/>
          <pc:sldMk cId="4135258802" sldId="687"/>
        </pc:sldMkLst>
      </pc:sldChg>
      <pc:sldChg chg="delSp del mod delAnim">
        <pc:chgData name="Clare Tucker" userId="4675609e-302e-43d6-a7c0-0b084d00556f" providerId="ADAL" clId="{FD2F31D7-C8FD-4E7F-A721-1CA8D772C893}" dt="2025-09-18T17:16:23.263" v="42" actId="47"/>
        <pc:sldMkLst>
          <pc:docMk/>
          <pc:sldMk cId="3151499855" sldId="689"/>
        </pc:sldMkLst>
      </pc:sldChg>
      <pc:sldChg chg="del">
        <pc:chgData name="Clare Tucker" userId="4675609e-302e-43d6-a7c0-0b084d00556f" providerId="ADAL" clId="{FD2F31D7-C8FD-4E7F-A721-1CA8D772C893}" dt="2025-09-18T17:16:51.921" v="44" actId="47"/>
        <pc:sldMkLst>
          <pc:docMk/>
          <pc:sldMk cId="75253562" sldId="691"/>
        </pc:sldMkLst>
      </pc:sldChg>
      <pc:sldChg chg="addSp delSp modSp mod">
        <pc:chgData name="Clare Tucker" userId="4675609e-302e-43d6-a7c0-0b084d00556f" providerId="ADAL" clId="{FD2F31D7-C8FD-4E7F-A721-1CA8D772C893}" dt="2025-09-18T17:14:20.516" v="39" actId="2711"/>
        <pc:sldMkLst>
          <pc:docMk/>
          <pc:sldMk cId="933646257" sldId="692"/>
        </pc:sldMkLst>
        <pc:spChg chg="mod">
          <ac:chgData name="Clare Tucker" userId="4675609e-302e-43d6-a7c0-0b084d00556f" providerId="ADAL" clId="{FD2F31D7-C8FD-4E7F-A721-1CA8D772C893}" dt="2025-09-18T17:13:10.429" v="21" actId="20577"/>
          <ac:spMkLst>
            <pc:docMk/>
            <pc:sldMk cId="933646257" sldId="692"/>
            <ac:spMk id="3" creationId="{C089E77B-848E-A101-ECAB-F0FAC143CCD1}"/>
          </ac:spMkLst>
        </pc:spChg>
        <pc:spChg chg="add mod">
          <ac:chgData name="Clare Tucker" userId="4675609e-302e-43d6-a7c0-0b084d00556f" providerId="ADAL" clId="{FD2F31D7-C8FD-4E7F-A721-1CA8D772C893}" dt="2025-09-18T17:14:20.516" v="39" actId="2711"/>
          <ac:spMkLst>
            <pc:docMk/>
            <pc:sldMk cId="933646257" sldId="692"/>
            <ac:spMk id="4" creationId="{D9550260-E652-ACC6-B4AB-D80FE95D55E6}"/>
          </ac:spMkLst>
        </pc:spChg>
      </pc:sldChg>
      <pc:sldChg chg="delSp del mod delAnim">
        <pc:chgData name="Clare Tucker" userId="4675609e-302e-43d6-a7c0-0b084d00556f" providerId="ADAL" clId="{FD2F31D7-C8FD-4E7F-A721-1CA8D772C893}" dt="2025-09-18T17:16:25.946" v="43" actId="47"/>
        <pc:sldMkLst>
          <pc:docMk/>
          <pc:sldMk cId="2597143108" sldId="694"/>
        </pc:sldMkLst>
      </pc:sldChg>
      <pc:sldChg chg="modNotesTx">
        <pc:chgData name="Clare Tucker" userId="4675609e-302e-43d6-a7c0-0b084d00556f" providerId="ADAL" clId="{FD2F31D7-C8FD-4E7F-A721-1CA8D772C893}" dt="2025-09-18T17:11:57.528" v="3" actId="6549"/>
        <pc:sldMkLst>
          <pc:docMk/>
          <pc:sldMk cId="627062676" sldId="696"/>
        </pc:sldMkLst>
      </pc:sldChg>
      <pc:sldChg chg="modNotesTx">
        <pc:chgData name="Clare Tucker" userId="4675609e-302e-43d6-a7c0-0b084d00556f" providerId="ADAL" clId="{FD2F31D7-C8FD-4E7F-A721-1CA8D772C893}" dt="2025-09-18T17:12:12.662" v="7" actId="6549"/>
        <pc:sldMkLst>
          <pc:docMk/>
          <pc:sldMk cId="3875364453" sldId="697"/>
        </pc:sldMkLst>
      </pc:sldChg>
      <pc:sldChg chg="modNotesTx">
        <pc:chgData name="Clare Tucker" userId="4675609e-302e-43d6-a7c0-0b084d00556f" providerId="ADAL" clId="{FD2F31D7-C8FD-4E7F-A721-1CA8D772C893}" dt="2025-09-18T17:12:02.579" v="4" actId="6549"/>
        <pc:sldMkLst>
          <pc:docMk/>
          <pc:sldMk cId="3651422693" sldId="699"/>
        </pc:sldMkLst>
      </pc:sldChg>
      <pc:sldChg chg="modNotesTx">
        <pc:chgData name="Clare Tucker" userId="4675609e-302e-43d6-a7c0-0b084d00556f" providerId="ADAL" clId="{FD2F31D7-C8FD-4E7F-A721-1CA8D772C893}" dt="2025-09-18T17:11:33.904" v="0" actId="20577"/>
        <pc:sldMkLst>
          <pc:docMk/>
          <pc:sldMk cId="257273698" sldId="701"/>
        </pc:sldMkLst>
      </pc:sldChg>
      <pc:sldChg chg="modNotesTx">
        <pc:chgData name="Clare Tucker" userId="4675609e-302e-43d6-a7c0-0b084d00556f" providerId="ADAL" clId="{FD2F31D7-C8FD-4E7F-A721-1CA8D772C893}" dt="2025-09-18T17:11:42.780" v="2" actId="6549"/>
        <pc:sldMkLst>
          <pc:docMk/>
          <pc:sldMk cId="2669050606" sldId="705"/>
        </pc:sldMkLst>
      </pc:sldChg>
      <pc:sldChg chg="modNotesTx">
        <pc:chgData name="Clare Tucker" userId="4675609e-302e-43d6-a7c0-0b084d00556f" providerId="ADAL" clId="{FD2F31D7-C8FD-4E7F-A721-1CA8D772C893}" dt="2025-09-18T17:12:09.722" v="6" actId="6549"/>
        <pc:sldMkLst>
          <pc:docMk/>
          <pc:sldMk cId="654382553" sldId="711"/>
        </pc:sldMkLst>
      </pc:sldChg>
      <pc:sldChg chg="modNotesTx">
        <pc:chgData name="Clare Tucker" userId="4675609e-302e-43d6-a7c0-0b084d00556f" providerId="ADAL" clId="{FD2F31D7-C8FD-4E7F-A721-1CA8D772C893}" dt="2025-09-18T17:12:06.817" v="5" actId="6549"/>
        <pc:sldMkLst>
          <pc:docMk/>
          <pc:sldMk cId="1450075657" sldId="716"/>
        </pc:sldMkLst>
      </pc:sldChg>
    </pc:docChg>
  </pc:docChgLst>
  <pc:docChgLst>
    <pc:chgData name="Korine Whitlow" userId="37689842-a2fa-4dea-8056-9860e57a1c3e" providerId="ADAL" clId="{BA197A08-D96C-4CC3-84E1-D0373FD4E687}"/>
    <pc:docChg chg="custSel modSld">
      <pc:chgData name="Korine Whitlow" userId="37689842-a2fa-4dea-8056-9860e57a1c3e" providerId="ADAL" clId="{BA197A08-D96C-4CC3-84E1-D0373FD4E687}" dt="2025-09-16T10:55:37.113" v="30" actId="1076"/>
      <pc:docMkLst>
        <pc:docMk/>
      </pc:docMkLst>
      <pc:sldChg chg="modSp mod">
        <pc:chgData name="Korine Whitlow" userId="37689842-a2fa-4dea-8056-9860e57a1c3e" providerId="ADAL" clId="{BA197A08-D96C-4CC3-84E1-D0373FD4E687}" dt="2025-09-16T09:57:10.328" v="12" actId="1076"/>
        <pc:sldMkLst>
          <pc:docMk/>
          <pc:sldMk cId="1266890533" sldId="259"/>
        </pc:sldMkLst>
      </pc:sldChg>
      <pc:sldChg chg="modSp mod">
        <pc:chgData name="Korine Whitlow" userId="37689842-a2fa-4dea-8056-9860e57a1c3e" providerId="ADAL" clId="{BA197A08-D96C-4CC3-84E1-D0373FD4E687}" dt="2025-09-16T09:55:57.817" v="1" actId="1076"/>
        <pc:sldMkLst>
          <pc:docMk/>
          <pc:sldMk cId="3151499855" sldId="689"/>
        </pc:sldMkLst>
      </pc:sldChg>
      <pc:sldChg chg="delSp modSp mod">
        <pc:chgData name="Korine Whitlow" userId="37689842-a2fa-4dea-8056-9860e57a1c3e" providerId="ADAL" clId="{BA197A08-D96C-4CC3-84E1-D0373FD4E687}" dt="2025-09-16T09:56:40.052" v="11" actId="1076"/>
        <pc:sldMkLst>
          <pc:docMk/>
          <pc:sldMk cId="2597143108" sldId="694"/>
        </pc:sldMkLst>
      </pc:sldChg>
      <pc:sldChg chg="addSp delSp modSp mod">
        <pc:chgData name="Korine Whitlow" userId="37689842-a2fa-4dea-8056-9860e57a1c3e" providerId="ADAL" clId="{BA197A08-D96C-4CC3-84E1-D0373FD4E687}" dt="2025-09-16T10:55:37.113" v="30" actId="1076"/>
        <pc:sldMkLst>
          <pc:docMk/>
          <pc:sldMk cId="3945732415" sldId="702"/>
        </pc:sldMkLst>
        <pc:picChg chg="add mod">
          <ac:chgData name="Korine Whitlow" userId="37689842-a2fa-4dea-8056-9860e57a1c3e" providerId="ADAL" clId="{BA197A08-D96C-4CC3-84E1-D0373FD4E687}" dt="2025-09-16T10:55:37.113" v="30" actId="1076"/>
          <ac:picMkLst>
            <pc:docMk/>
            <pc:sldMk cId="3945732415" sldId="702"/>
            <ac:picMk id="1026" creationId="{2F169A63-0200-2C76-A088-B1917D7EF7AF}"/>
          </ac:picMkLst>
        </pc:picChg>
      </pc:sldChg>
    </pc:docChg>
  </pc:docChgLst>
  <pc:docChgLst>
    <pc:chgData name="Korine Whitlow" userId="S::korine.whitlow@nes.scot.nhs.uk::37689842-a2fa-4dea-8056-9860e57a1c3e" providerId="AD" clId="Web-{1CEA8DA8-351D-438A-56B5-3E460605D10B}"/>
    <pc:docChg chg="modSld">
      <pc:chgData name="Korine Whitlow" userId="S::korine.whitlow@nes.scot.nhs.uk::37689842-a2fa-4dea-8056-9860e57a1c3e" providerId="AD" clId="Web-{1CEA8DA8-351D-438A-56B5-3E460605D10B}" dt="2025-09-16T09:58:14.169" v="1" actId="1076"/>
      <pc:docMkLst>
        <pc:docMk/>
      </pc:docMkLst>
      <pc:sldChg chg="modSp">
        <pc:chgData name="Korine Whitlow" userId="S::korine.whitlow@nes.scot.nhs.uk::37689842-a2fa-4dea-8056-9860e57a1c3e" providerId="AD" clId="Web-{1CEA8DA8-351D-438A-56B5-3E460605D10B}" dt="2025-09-16T09:58:14.169" v="1" actId="1076"/>
        <pc:sldMkLst>
          <pc:docMk/>
          <pc:sldMk cId="3151499855" sldId="689"/>
        </pc:sldMkLst>
      </pc:sldChg>
      <pc:sldChg chg="addSp modSp addAnim">
        <pc:chgData name="Korine Whitlow" userId="S::korine.whitlow@nes.scot.nhs.uk::37689842-a2fa-4dea-8056-9860e57a1c3e" providerId="AD" clId="Web-{1CEA8DA8-351D-438A-56B5-3E460605D10B}" dt="2025-09-16T09:53:35.491" v="0"/>
        <pc:sldMkLst>
          <pc:docMk/>
          <pc:sldMk cId="2597143108" sldId="694"/>
        </pc:sldMkLst>
      </pc:sldChg>
    </pc:docChg>
  </pc:docChgLst>
  <pc:docChgLst>
    <pc:chgData name="Clare Tucker" userId="4675609e-302e-43d6-a7c0-0b084d00556f" providerId="ADAL" clId="{11ACB91D-0043-4D0D-A6BD-1E9E4730C49D}"/>
    <pc:docChg chg="undo custSel addSld delSld modSld sldOrd">
      <pc:chgData name="Clare Tucker" userId="4675609e-302e-43d6-a7c0-0b084d00556f" providerId="ADAL" clId="{11ACB91D-0043-4D0D-A6BD-1E9E4730C49D}" dt="2025-09-18T12:05:24.701" v="7752" actId="20577"/>
      <pc:docMkLst>
        <pc:docMk/>
      </pc:docMkLst>
      <pc:sldChg chg="delSp modSp mod">
        <pc:chgData name="Clare Tucker" userId="4675609e-302e-43d6-a7c0-0b084d00556f" providerId="ADAL" clId="{11ACB91D-0043-4D0D-A6BD-1E9E4730C49D}" dt="2025-09-16T08:19:37.426" v="1601" actId="6549"/>
        <pc:sldMkLst>
          <pc:docMk/>
          <pc:sldMk cId="1266890533" sldId="259"/>
        </pc:sldMkLst>
      </pc:sldChg>
      <pc:sldChg chg="del">
        <pc:chgData name="Clare Tucker" userId="4675609e-302e-43d6-a7c0-0b084d00556f" providerId="ADAL" clId="{11ACB91D-0043-4D0D-A6BD-1E9E4730C49D}" dt="2025-09-16T07:33:33.133" v="1" actId="47"/>
        <pc:sldMkLst>
          <pc:docMk/>
          <pc:sldMk cId="1037221792" sldId="264"/>
        </pc:sldMkLst>
      </pc:sldChg>
      <pc:sldChg chg="modSp add mod modNotesTx">
        <pc:chgData name="Clare Tucker" userId="4675609e-302e-43d6-a7c0-0b084d00556f" providerId="ADAL" clId="{11ACB91D-0043-4D0D-A6BD-1E9E4730C49D}" dt="2025-09-18T12:03:28.034" v="7746" actId="207"/>
        <pc:sldMkLst>
          <pc:docMk/>
          <pc:sldMk cId="1007207034" sldId="417"/>
        </pc:sldMkLst>
        <pc:spChg chg="mod">
          <ac:chgData name="Clare Tucker" userId="4675609e-302e-43d6-a7c0-0b084d00556f" providerId="ADAL" clId="{11ACB91D-0043-4D0D-A6BD-1E9E4730C49D}" dt="2025-09-18T12:03:28.034" v="7746" actId="207"/>
          <ac:spMkLst>
            <pc:docMk/>
            <pc:sldMk cId="1007207034" sldId="417"/>
            <ac:spMk id="2" creationId="{00000000-0000-0000-0000-000000000000}"/>
          </ac:spMkLst>
        </pc:spChg>
        <pc:spChg chg="mod">
          <ac:chgData name="Clare Tucker" userId="4675609e-302e-43d6-a7c0-0b084d00556f" providerId="ADAL" clId="{11ACB91D-0043-4D0D-A6BD-1E9E4730C49D}" dt="2025-09-18T12:03:18.753" v="7740" actId="1076"/>
          <ac:spMkLst>
            <pc:docMk/>
            <pc:sldMk cId="1007207034" sldId="417"/>
            <ac:spMk id="3" creationId="{00000000-0000-0000-0000-000000000000}"/>
          </ac:spMkLst>
        </pc:spChg>
      </pc:sldChg>
      <pc:sldChg chg="modSp add mod">
        <pc:chgData name="Clare Tucker" userId="4675609e-302e-43d6-a7c0-0b084d00556f" providerId="ADAL" clId="{11ACB91D-0043-4D0D-A6BD-1E9E4730C49D}" dt="2025-09-18T08:27:52.816" v="6305" actId="1076"/>
        <pc:sldMkLst>
          <pc:docMk/>
          <pc:sldMk cId="868345635" sldId="540"/>
        </pc:sldMkLst>
        <pc:graphicFrameChg chg="mod">
          <ac:chgData name="Clare Tucker" userId="4675609e-302e-43d6-a7c0-0b084d00556f" providerId="ADAL" clId="{11ACB91D-0043-4D0D-A6BD-1E9E4730C49D}" dt="2025-09-18T08:27:52.816" v="6305" actId="1076"/>
          <ac:graphicFrameMkLst>
            <pc:docMk/>
            <pc:sldMk cId="868345635" sldId="540"/>
            <ac:graphicFrameMk id="4" creationId="{BFCDFE48-56DC-B96B-65A8-BC0657B3FD53}"/>
          </ac:graphicFrameMkLst>
        </pc:graphicFrameChg>
      </pc:sldChg>
      <pc:sldChg chg="delSp modSp mod delAnim">
        <pc:chgData name="Clare Tucker" userId="4675609e-302e-43d6-a7c0-0b084d00556f" providerId="ADAL" clId="{11ACB91D-0043-4D0D-A6BD-1E9E4730C49D}" dt="2025-09-16T07:48:40.621" v="329" actId="1076"/>
        <pc:sldMkLst>
          <pc:docMk/>
          <pc:sldMk cId="1662160157" sldId="668"/>
        </pc:sldMkLst>
        <pc:spChg chg="mod">
          <ac:chgData name="Clare Tucker" userId="4675609e-302e-43d6-a7c0-0b084d00556f" providerId="ADAL" clId="{11ACB91D-0043-4D0D-A6BD-1E9E4730C49D}" dt="2025-09-16T07:48:40.621" v="329" actId="1076"/>
          <ac:spMkLst>
            <pc:docMk/>
            <pc:sldMk cId="1662160157" sldId="668"/>
            <ac:spMk id="3" creationId="{B869B0A1-6DF0-C708-AF4E-346CC45701EB}"/>
          </ac:spMkLst>
        </pc:spChg>
      </pc:sldChg>
      <pc:sldChg chg="del">
        <pc:chgData name="Clare Tucker" userId="4675609e-302e-43d6-a7c0-0b084d00556f" providerId="ADAL" clId="{11ACB91D-0043-4D0D-A6BD-1E9E4730C49D}" dt="2025-09-16T07:51:47.138" v="459" actId="47"/>
        <pc:sldMkLst>
          <pc:docMk/>
          <pc:sldMk cId="3657503914" sldId="669"/>
        </pc:sldMkLst>
      </pc:sldChg>
      <pc:sldChg chg="del">
        <pc:chgData name="Clare Tucker" userId="4675609e-302e-43d6-a7c0-0b084d00556f" providerId="ADAL" clId="{11ACB91D-0043-4D0D-A6BD-1E9E4730C49D}" dt="2025-09-16T07:51:46.065" v="458" actId="47"/>
        <pc:sldMkLst>
          <pc:docMk/>
          <pc:sldMk cId="1769660682" sldId="670"/>
        </pc:sldMkLst>
      </pc:sldChg>
      <pc:sldChg chg="del">
        <pc:chgData name="Clare Tucker" userId="4675609e-302e-43d6-a7c0-0b084d00556f" providerId="ADAL" clId="{11ACB91D-0043-4D0D-A6BD-1E9E4730C49D}" dt="2025-09-16T07:51:48.401" v="460" actId="47"/>
        <pc:sldMkLst>
          <pc:docMk/>
          <pc:sldMk cId="2050293836" sldId="671"/>
        </pc:sldMkLst>
      </pc:sldChg>
      <pc:sldChg chg="del">
        <pc:chgData name="Clare Tucker" userId="4675609e-302e-43d6-a7c0-0b084d00556f" providerId="ADAL" clId="{11ACB91D-0043-4D0D-A6BD-1E9E4730C49D}" dt="2025-09-16T07:51:50.645" v="462" actId="47"/>
        <pc:sldMkLst>
          <pc:docMk/>
          <pc:sldMk cId="314512981" sldId="672"/>
        </pc:sldMkLst>
      </pc:sldChg>
      <pc:sldChg chg="del">
        <pc:chgData name="Clare Tucker" userId="4675609e-302e-43d6-a7c0-0b084d00556f" providerId="ADAL" clId="{11ACB91D-0043-4D0D-A6BD-1E9E4730C49D}" dt="2025-09-16T07:51:49.523" v="461" actId="47"/>
        <pc:sldMkLst>
          <pc:docMk/>
          <pc:sldMk cId="1552185099" sldId="673"/>
        </pc:sldMkLst>
      </pc:sldChg>
      <pc:sldChg chg="del">
        <pc:chgData name="Clare Tucker" userId="4675609e-302e-43d6-a7c0-0b084d00556f" providerId="ADAL" clId="{11ACB91D-0043-4D0D-A6BD-1E9E4730C49D}" dt="2025-09-16T07:51:51.765" v="463" actId="47"/>
        <pc:sldMkLst>
          <pc:docMk/>
          <pc:sldMk cId="980515129" sldId="674"/>
        </pc:sldMkLst>
      </pc:sldChg>
      <pc:sldChg chg="del">
        <pc:chgData name="Clare Tucker" userId="4675609e-302e-43d6-a7c0-0b084d00556f" providerId="ADAL" clId="{11ACB91D-0043-4D0D-A6BD-1E9E4730C49D}" dt="2025-09-16T07:51:52.981" v="464" actId="47"/>
        <pc:sldMkLst>
          <pc:docMk/>
          <pc:sldMk cId="3564666713" sldId="675"/>
        </pc:sldMkLst>
      </pc:sldChg>
      <pc:sldChg chg="del">
        <pc:chgData name="Clare Tucker" userId="4675609e-302e-43d6-a7c0-0b084d00556f" providerId="ADAL" clId="{11ACB91D-0043-4D0D-A6BD-1E9E4730C49D}" dt="2025-09-16T07:51:54.419" v="465" actId="47"/>
        <pc:sldMkLst>
          <pc:docMk/>
          <pc:sldMk cId="1161667054" sldId="676"/>
        </pc:sldMkLst>
      </pc:sldChg>
      <pc:sldChg chg="del">
        <pc:chgData name="Clare Tucker" userId="4675609e-302e-43d6-a7c0-0b084d00556f" providerId="ADAL" clId="{11ACB91D-0043-4D0D-A6BD-1E9E4730C49D}" dt="2025-09-16T07:51:55.570" v="466" actId="47"/>
        <pc:sldMkLst>
          <pc:docMk/>
          <pc:sldMk cId="4245185918" sldId="677"/>
        </pc:sldMkLst>
      </pc:sldChg>
      <pc:sldChg chg="del">
        <pc:chgData name="Clare Tucker" userId="4675609e-302e-43d6-a7c0-0b084d00556f" providerId="ADAL" clId="{11ACB91D-0043-4D0D-A6BD-1E9E4730C49D}" dt="2025-09-16T07:51:56.849" v="467" actId="47"/>
        <pc:sldMkLst>
          <pc:docMk/>
          <pc:sldMk cId="831777387" sldId="678"/>
        </pc:sldMkLst>
      </pc:sldChg>
      <pc:sldChg chg="del">
        <pc:chgData name="Clare Tucker" userId="4675609e-302e-43d6-a7c0-0b084d00556f" providerId="ADAL" clId="{11ACB91D-0043-4D0D-A6BD-1E9E4730C49D}" dt="2025-09-16T07:51:57.796" v="468" actId="47"/>
        <pc:sldMkLst>
          <pc:docMk/>
          <pc:sldMk cId="2387984230" sldId="679"/>
        </pc:sldMkLst>
      </pc:sldChg>
      <pc:sldChg chg="del">
        <pc:chgData name="Clare Tucker" userId="4675609e-302e-43d6-a7c0-0b084d00556f" providerId="ADAL" clId="{11ACB91D-0043-4D0D-A6BD-1E9E4730C49D}" dt="2025-09-16T07:51:58.996" v="469" actId="47"/>
        <pc:sldMkLst>
          <pc:docMk/>
          <pc:sldMk cId="3595929152" sldId="680"/>
        </pc:sldMkLst>
      </pc:sldChg>
      <pc:sldChg chg="del">
        <pc:chgData name="Clare Tucker" userId="4675609e-302e-43d6-a7c0-0b084d00556f" providerId="ADAL" clId="{11ACB91D-0043-4D0D-A6BD-1E9E4730C49D}" dt="2025-09-16T07:52:00.590" v="470" actId="47"/>
        <pc:sldMkLst>
          <pc:docMk/>
          <pc:sldMk cId="1275458820" sldId="681"/>
        </pc:sldMkLst>
      </pc:sldChg>
      <pc:sldChg chg="addSp delSp modSp add mod">
        <pc:chgData name="Clare Tucker" userId="4675609e-302e-43d6-a7c0-0b084d00556f" providerId="ADAL" clId="{11ACB91D-0043-4D0D-A6BD-1E9E4730C49D}" dt="2025-09-16T07:50:03.343" v="430" actId="14100"/>
        <pc:sldMkLst>
          <pc:docMk/>
          <pc:sldMk cId="3698717336" sldId="682"/>
        </pc:sldMkLst>
        <pc:spChg chg="add mod">
          <ac:chgData name="Clare Tucker" userId="4675609e-302e-43d6-a7c0-0b084d00556f" providerId="ADAL" clId="{11ACB91D-0043-4D0D-A6BD-1E9E4730C49D}" dt="2025-09-16T07:49:56.484" v="428" actId="14100"/>
          <ac:spMkLst>
            <pc:docMk/>
            <pc:sldMk cId="3698717336" sldId="682"/>
            <ac:spMk id="3" creationId="{15E5D9A1-1B06-3310-CE3F-585E77CA63C9}"/>
          </ac:spMkLst>
        </pc:spChg>
        <pc:spChg chg="mod">
          <ac:chgData name="Clare Tucker" userId="4675609e-302e-43d6-a7c0-0b084d00556f" providerId="ADAL" clId="{11ACB91D-0043-4D0D-A6BD-1E9E4730C49D}" dt="2025-09-16T07:49:50.151" v="426" actId="2711"/>
          <ac:spMkLst>
            <pc:docMk/>
            <pc:sldMk cId="3698717336" sldId="682"/>
            <ac:spMk id="5" creationId="{7B3F96FE-99F9-134F-77FC-7EC623E8A4D0}"/>
          </ac:spMkLst>
        </pc:spChg>
        <pc:spChg chg="mod">
          <ac:chgData name="Clare Tucker" userId="4675609e-302e-43d6-a7c0-0b084d00556f" providerId="ADAL" clId="{11ACB91D-0043-4D0D-A6BD-1E9E4730C49D}" dt="2025-09-16T07:50:03.343" v="430" actId="14100"/>
          <ac:spMkLst>
            <pc:docMk/>
            <pc:sldMk cId="3698717336" sldId="682"/>
            <ac:spMk id="6" creationId="{78FC6CBB-B68F-E728-39B0-B0AF2F0426A9}"/>
          </ac:spMkLst>
        </pc:spChg>
        <pc:picChg chg="add mod ord modCrop">
          <ac:chgData name="Clare Tucker" userId="4675609e-302e-43d6-a7c0-0b084d00556f" providerId="ADAL" clId="{11ACB91D-0043-4D0D-A6BD-1E9E4730C49D}" dt="2025-09-16T07:43:42.223" v="165" actId="14100"/>
          <ac:picMkLst>
            <pc:docMk/>
            <pc:sldMk cId="3698717336" sldId="682"/>
            <ac:picMk id="10" creationId="{55AEB63B-28E7-B52C-4B1C-EAAA3237ED91}"/>
          </ac:picMkLst>
        </pc:picChg>
      </pc:sldChg>
      <pc:sldChg chg="delSp modSp new mod">
        <pc:chgData name="Clare Tucker" userId="4675609e-302e-43d6-a7c0-0b084d00556f" providerId="ADAL" clId="{11ACB91D-0043-4D0D-A6BD-1E9E4730C49D}" dt="2025-09-16T07:50:24.130" v="435" actId="255"/>
        <pc:sldMkLst>
          <pc:docMk/>
          <pc:sldMk cId="4097823013" sldId="683"/>
        </pc:sldMkLst>
        <pc:spChg chg="mod">
          <ac:chgData name="Clare Tucker" userId="4675609e-302e-43d6-a7c0-0b084d00556f" providerId="ADAL" clId="{11ACB91D-0043-4D0D-A6BD-1E9E4730C49D}" dt="2025-09-16T07:50:24.130" v="435" actId="255"/>
          <ac:spMkLst>
            <pc:docMk/>
            <pc:sldMk cId="4097823013" sldId="683"/>
            <ac:spMk id="2" creationId="{0F5A8B3B-B897-918B-CE69-A1CA86006E07}"/>
          </ac:spMkLst>
        </pc:spChg>
      </pc:sldChg>
      <pc:sldChg chg="delSp modSp new mod">
        <pc:chgData name="Clare Tucker" userId="4675609e-302e-43d6-a7c0-0b084d00556f" providerId="ADAL" clId="{11ACB91D-0043-4D0D-A6BD-1E9E4730C49D}" dt="2025-09-16T11:27:35.050" v="4580" actId="5793"/>
        <pc:sldMkLst>
          <pc:docMk/>
          <pc:sldMk cId="579819828" sldId="684"/>
        </pc:sldMkLst>
        <pc:spChg chg="mod">
          <ac:chgData name="Clare Tucker" userId="4675609e-302e-43d6-a7c0-0b084d00556f" providerId="ADAL" clId="{11ACB91D-0043-4D0D-A6BD-1E9E4730C49D}" dt="2025-09-16T11:27:35.050" v="4580" actId="5793"/>
          <ac:spMkLst>
            <pc:docMk/>
            <pc:sldMk cId="579819828" sldId="684"/>
            <ac:spMk id="3" creationId="{0342FDF2-2641-21C1-DDE3-AAE051FEA6C0}"/>
          </ac:spMkLst>
        </pc:spChg>
      </pc:sldChg>
      <pc:sldChg chg="modSp new mod">
        <pc:chgData name="Clare Tucker" userId="4675609e-302e-43d6-a7c0-0b084d00556f" providerId="ADAL" clId="{11ACB91D-0043-4D0D-A6BD-1E9E4730C49D}" dt="2025-09-16T11:29:22.348" v="4598" actId="20577"/>
        <pc:sldMkLst>
          <pc:docMk/>
          <pc:sldMk cId="1867759637" sldId="685"/>
        </pc:sldMkLst>
        <pc:spChg chg="mod">
          <ac:chgData name="Clare Tucker" userId="4675609e-302e-43d6-a7c0-0b084d00556f" providerId="ADAL" clId="{11ACB91D-0043-4D0D-A6BD-1E9E4730C49D}" dt="2025-09-16T07:53:10.322" v="623" actId="1076"/>
          <ac:spMkLst>
            <pc:docMk/>
            <pc:sldMk cId="1867759637" sldId="685"/>
            <ac:spMk id="2" creationId="{F321A81E-7C9F-8941-E0D9-9A610C9D5A24}"/>
          </ac:spMkLst>
        </pc:spChg>
        <pc:spChg chg="mod">
          <ac:chgData name="Clare Tucker" userId="4675609e-302e-43d6-a7c0-0b084d00556f" providerId="ADAL" clId="{11ACB91D-0043-4D0D-A6BD-1E9E4730C49D}" dt="2025-09-16T11:29:22.348" v="4598" actId="20577"/>
          <ac:spMkLst>
            <pc:docMk/>
            <pc:sldMk cId="1867759637" sldId="685"/>
            <ac:spMk id="3" creationId="{D221BE3C-9769-D190-1A31-2E96CA92351A}"/>
          </ac:spMkLst>
        </pc:spChg>
      </pc:sldChg>
      <pc:sldChg chg="modSp add del mod">
        <pc:chgData name="Clare Tucker" userId="4675609e-302e-43d6-a7c0-0b084d00556f" providerId="ADAL" clId="{11ACB91D-0043-4D0D-A6BD-1E9E4730C49D}" dt="2025-09-16T07:55:50.634" v="809" actId="47"/>
        <pc:sldMkLst>
          <pc:docMk/>
          <pc:sldMk cId="1490453423" sldId="686"/>
        </pc:sldMkLst>
        <pc:spChg chg="mod">
          <ac:chgData name="Clare Tucker" userId="4675609e-302e-43d6-a7c0-0b084d00556f" providerId="ADAL" clId="{11ACB91D-0043-4D0D-A6BD-1E9E4730C49D}" dt="2025-09-16T07:54:09.758" v="779" actId="1076"/>
          <ac:spMkLst>
            <pc:docMk/>
            <pc:sldMk cId="1490453423" sldId="686"/>
            <ac:spMk id="2" creationId="{AF8594F0-830C-6F2E-661A-9D5332E3F330}"/>
          </ac:spMkLst>
        </pc:spChg>
        <pc:spChg chg="mod">
          <ac:chgData name="Clare Tucker" userId="4675609e-302e-43d6-a7c0-0b084d00556f" providerId="ADAL" clId="{11ACB91D-0043-4D0D-A6BD-1E9E4730C49D}" dt="2025-09-16T07:53:31.060" v="629" actId="27636"/>
          <ac:spMkLst>
            <pc:docMk/>
            <pc:sldMk cId="1490453423" sldId="686"/>
            <ac:spMk id="3" creationId="{C3B9D09F-E8AE-5033-20BF-E1510240F8B6}"/>
          </ac:spMkLst>
        </pc:spChg>
      </pc:sldChg>
      <pc:sldChg chg="addSp delSp modSp new mod">
        <pc:chgData name="Clare Tucker" userId="4675609e-302e-43d6-a7c0-0b084d00556f" providerId="ADAL" clId="{11ACB91D-0043-4D0D-A6BD-1E9E4730C49D}" dt="2025-09-16T07:56:00.765" v="810" actId="478"/>
        <pc:sldMkLst>
          <pc:docMk/>
          <pc:sldMk cId="4135258802" sldId="687"/>
        </pc:sldMkLst>
      </pc:sldChg>
      <pc:sldChg chg="modSp add mod">
        <pc:chgData name="Clare Tucker" userId="4675609e-302e-43d6-a7c0-0b084d00556f" providerId="ADAL" clId="{11ACB91D-0043-4D0D-A6BD-1E9E4730C49D}" dt="2025-09-16T07:57:03.358" v="907" actId="14100"/>
        <pc:sldMkLst>
          <pc:docMk/>
          <pc:sldMk cId="2707799041" sldId="688"/>
        </pc:sldMkLst>
        <pc:spChg chg="mod">
          <ac:chgData name="Clare Tucker" userId="4675609e-302e-43d6-a7c0-0b084d00556f" providerId="ADAL" clId="{11ACB91D-0043-4D0D-A6BD-1E9E4730C49D}" dt="2025-09-16T07:57:03.358" v="907" actId="14100"/>
          <ac:spMkLst>
            <pc:docMk/>
            <pc:sldMk cId="2707799041" sldId="688"/>
            <ac:spMk id="2" creationId="{A6382716-AE56-3047-7B16-BBEF46EA32B3}"/>
          </ac:spMkLst>
        </pc:spChg>
      </pc:sldChg>
      <pc:sldChg chg="add">
        <pc:chgData name="Clare Tucker" userId="4675609e-302e-43d6-a7c0-0b084d00556f" providerId="ADAL" clId="{11ACB91D-0043-4D0D-A6BD-1E9E4730C49D}" dt="2025-09-16T07:57:14.377" v="908"/>
        <pc:sldMkLst>
          <pc:docMk/>
          <pc:sldMk cId="3151499855" sldId="689"/>
        </pc:sldMkLst>
      </pc:sldChg>
      <pc:sldChg chg="addSp delSp modSp new mod">
        <pc:chgData name="Clare Tucker" userId="4675609e-302e-43d6-a7c0-0b084d00556f" providerId="ADAL" clId="{11ACB91D-0043-4D0D-A6BD-1E9E4730C49D}" dt="2025-09-16T11:29:35.088" v="4602" actId="207"/>
        <pc:sldMkLst>
          <pc:docMk/>
          <pc:sldMk cId="3857463794" sldId="690"/>
        </pc:sldMkLst>
        <pc:spChg chg="mod">
          <ac:chgData name="Clare Tucker" userId="4675609e-302e-43d6-a7c0-0b084d00556f" providerId="ADAL" clId="{11ACB91D-0043-4D0D-A6BD-1E9E4730C49D}" dt="2025-09-16T11:29:35.088" v="4602" actId="207"/>
          <ac:spMkLst>
            <pc:docMk/>
            <pc:sldMk cId="3857463794" sldId="690"/>
            <ac:spMk id="3" creationId="{3149BAD7-F669-668E-F984-2E7FABF2E7A0}"/>
          </ac:spMkLst>
        </pc:spChg>
        <pc:picChg chg="add mod modCrop">
          <ac:chgData name="Clare Tucker" userId="4675609e-302e-43d6-a7c0-0b084d00556f" providerId="ADAL" clId="{11ACB91D-0043-4D0D-A6BD-1E9E4730C49D}" dt="2025-09-16T08:09:39.330" v="1020" actId="1076"/>
          <ac:picMkLst>
            <pc:docMk/>
            <pc:sldMk cId="3857463794" sldId="690"/>
            <ac:picMk id="5" creationId="{A41410AF-C4A8-5676-EF1A-133E197E63EE}"/>
          </ac:picMkLst>
        </pc:picChg>
      </pc:sldChg>
      <pc:sldChg chg="delSp modSp new mod">
        <pc:chgData name="Clare Tucker" userId="4675609e-302e-43d6-a7c0-0b084d00556f" providerId="ADAL" clId="{11ACB91D-0043-4D0D-A6BD-1E9E4730C49D}" dt="2025-09-16T08:21:36.819" v="1704" actId="403"/>
        <pc:sldMkLst>
          <pc:docMk/>
          <pc:sldMk cId="75253562" sldId="691"/>
        </pc:sldMkLst>
      </pc:sldChg>
      <pc:sldChg chg="modSp add mod modCm">
        <pc:chgData name="Clare Tucker" userId="4675609e-302e-43d6-a7c0-0b084d00556f" providerId="ADAL" clId="{11ACB91D-0043-4D0D-A6BD-1E9E4730C49D}" dt="2025-09-16T08:21:59.767" v="1725" actId="20577"/>
        <pc:sldMkLst>
          <pc:docMk/>
          <pc:sldMk cId="933646257" sldId="692"/>
        </pc:sldMkLst>
        <pc:spChg chg="mod">
          <ac:chgData name="Clare Tucker" userId="4675609e-302e-43d6-a7c0-0b084d00556f" providerId="ADAL" clId="{11ACB91D-0043-4D0D-A6BD-1E9E4730C49D}" dt="2025-09-16T08:21:59.767" v="1725" actId="20577"/>
          <ac:spMkLst>
            <pc:docMk/>
            <pc:sldMk cId="933646257" sldId="692"/>
            <ac:spMk id="3" creationId="{C089E77B-848E-A101-ECAB-F0FAC143CC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lare Tucker" userId="4675609e-302e-43d6-a7c0-0b084d00556f" providerId="ADAL" clId="{11ACB91D-0043-4D0D-A6BD-1E9E4730C49D}" dt="2025-09-16T08:21:59.767" v="1725" actId="20577"/>
              <pc2:cmMkLst xmlns:pc2="http://schemas.microsoft.com/office/powerpoint/2019/9/main/command">
                <pc:docMk/>
                <pc:sldMk cId="933646257" sldId="692"/>
                <pc2:cmMk id="{F3E8150D-697F-4DCF-B9AE-8C7E1FB8744A}"/>
              </pc2:cmMkLst>
            </pc226:cmChg>
          </p:ext>
        </pc:extLst>
      </pc:sldChg>
      <pc:sldChg chg="modSp add mod">
        <pc:chgData name="Clare Tucker" userId="4675609e-302e-43d6-a7c0-0b084d00556f" providerId="ADAL" clId="{11ACB91D-0043-4D0D-A6BD-1E9E4730C49D}" dt="2025-09-16T08:23:42.923" v="1996" actId="27636"/>
        <pc:sldMkLst>
          <pc:docMk/>
          <pc:sldMk cId="1231847581" sldId="693"/>
        </pc:sldMkLst>
        <pc:spChg chg="mod">
          <ac:chgData name="Clare Tucker" userId="4675609e-302e-43d6-a7c0-0b084d00556f" providerId="ADAL" clId="{11ACB91D-0043-4D0D-A6BD-1E9E4730C49D}" dt="2025-09-16T08:23:31.304" v="1993" actId="20577"/>
          <ac:spMkLst>
            <pc:docMk/>
            <pc:sldMk cId="1231847581" sldId="693"/>
            <ac:spMk id="2" creationId="{EF6AD439-E78A-EC37-D5B2-D241619BE8C0}"/>
          </ac:spMkLst>
        </pc:spChg>
        <pc:spChg chg="mod">
          <ac:chgData name="Clare Tucker" userId="4675609e-302e-43d6-a7c0-0b084d00556f" providerId="ADAL" clId="{11ACB91D-0043-4D0D-A6BD-1E9E4730C49D}" dt="2025-09-16T08:23:42.923" v="1996" actId="27636"/>
          <ac:spMkLst>
            <pc:docMk/>
            <pc:sldMk cId="1231847581" sldId="693"/>
            <ac:spMk id="3" creationId="{F5DD9612-63FF-1AAF-2CE5-CDEF47DEBBC8}"/>
          </ac:spMkLst>
        </pc:spChg>
      </pc:sldChg>
      <pc:sldChg chg="delSp modSp new mod">
        <pc:chgData name="Clare Tucker" userId="4675609e-302e-43d6-a7c0-0b084d00556f" providerId="ADAL" clId="{11ACB91D-0043-4D0D-A6BD-1E9E4730C49D}" dt="2025-09-16T08:23:57.471" v="2006" actId="13926"/>
        <pc:sldMkLst>
          <pc:docMk/>
          <pc:sldMk cId="2597143108" sldId="694"/>
        </pc:sldMkLst>
      </pc:sldChg>
      <pc:sldChg chg="modSp add mod">
        <pc:chgData name="Clare Tucker" userId="4675609e-302e-43d6-a7c0-0b084d00556f" providerId="ADAL" clId="{11ACB91D-0043-4D0D-A6BD-1E9E4730C49D}" dt="2025-09-16T08:25:00.565" v="2066" actId="14100"/>
        <pc:sldMkLst>
          <pc:docMk/>
          <pc:sldMk cId="394717709" sldId="695"/>
        </pc:sldMkLst>
        <pc:spChg chg="mod">
          <ac:chgData name="Clare Tucker" userId="4675609e-302e-43d6-a7c0-0b084d00556f" providerId="ADAL" clId="{11ACB91D-0043-4D0D-A6BD-1E9E4730C49D}" dt="2025-09-16T08:25:00.565" v="2066" actId="14100"/>
          <ac:spMkLst>
            <pc:docMk/>
            <pc:sldMk cId="394717709" sldId="695"/>
            <ac:spMk id="2" creationId="{98DDDA02-AEF1-A896-4995-4AA86FAEA241}"/>
          </ac:spMkLst>
        </pc:spChg>
      </pc:sldChg>
      <pc:sldChg chg="modSp add mod">
        <pc:chgData name="Clare Tucker" userId="4675609e-302e-43d6-a7c0-0b084d00556f" providerId="ADAL" clId="{11ACB91D-0043-4D0D-A6BD-1E9E4730C49D}" dt="2025-09-16T08:25:35.433" v="2118" actId="113"/>
        <pc:sldMkLst>
          <pc:docMk/>
          <pc:sldMk cId="627062676" sldId="696"/>
        </pc:sldMkLst>
        <pc:spChg chg="mod">
          <ac:chgData name="Clare Tucker" userId="4675609e-302e-43d6-a7c0-0b084d00556f" providerId="ADAL" clId="{11ACB91D-0043-4D0D-A6BD-1E9E4730C49D}" dt="2025-09-16T08:25:35.433" v="2118" actId="113"/>
          <ac:spMkLst>
            <pc:docMk/>
            <pc:sldMk cId="627062676" sldId="696"/>
            <ac:spMk id="2" creationId="{D428A082-328B-C0FB-981A-4532E4F18A4F}"/>
          </ac:spMkLst>
        </pc:spChg>
        <pc:spChg chg="mod">
          <ac:chgData name="Clare Tucker" userId="4675609e-302e-43d6-a7c0-0b084d00556f" providerId="ADAL" clId="{11ACB91D-0043-4D0D-A6BD-1E9E4730C49D}" dt="2025-09-16T08:25:14.857" v="2080" actId="20577"/>
          <ac:spMkLst>
            <pc:docMk/>
            <pc:sldMk cId="627062676" sldId="696"/>
            <ac:spMk id="3" creationId="{AD66CA6D-9601-CF4B-33F0-B853B4617D6E}"/>
          </ac:spMkLst>
        </pc:spChg>
      </pc:sldChg>
      <pc:sldChg chg="delSp modSp add mod">
        <pc:chgData name="Clare Tucker" userId="4675609e-302e-43d6-a7c0-0b084d00556f" providerId="ADAL" clId="{11ACB91D-0043-4D0D-A6BD-1E9E4730C49D}" dt="2025-09-16T08:26:26.799" v="2165" actId="6549"/>
        <pc:sldMkLst>
          <pc:docMk/>
          <pc:sldMk cId="3875364453" sldId="697"/>
        </pc:sldMkLst>
        <pc:spChg chg="mod">
          <ac:chgData name="Clare Tucker" userId="4675609e-302e-43d6-a7c0-0b084d00556f" providerId="ADAL" clId="{11ACB91D-0043-4D0D-A6BD-1E9E4730C49D}" dt="2025-09-16T08:26:26.799" v="2165" actId="6549"/>
          <ac:spMkLst>
            <pc:docMk/>
            <pc:sldMk cId="3875364453" sldId="697"/>
            <ac:spMk id="2" creationId="{2843B7F5-67DC-FBBE-A549-90DEFEE9C634}"/>
          </ac:spMkLst>
        </pc:spChg>
      </pc:sldChg>
      <pc:sldChg chg="modSp add mod">
        <pc:chgData name="Clare Tucker" userId="4675609e-302e-43d6-a7c0-0b084d00556f" providerId="ADAL" clId="{11ACB91D-0043-4D0D-A6BD-1E9E4730C49D}" dt="2025-09-16T14:52:59.503" v="5172" actId="14100"/>
        <pc:sldMkLst>
          <pc:docMk/>
          <pc:sldMk cId="606924092" sldId="698"/>
        </pc:sldMkLst>
        <pc:spChg chg="mod">
          <ac:chgData name="Clare Tucker" userId="4675609e-302e-43d6-a7c0-0b084d00556f" providerId="ADAL" clId="{11ACB91D-0043-4D0D-A6BD-1E9E4730C49D}" dt="2025-09-16T14:52:59.503" v="5172" actId="14100"/>
          <ac:spMkLst>
            <pc:docMk/>
            <pc:sldMk cId="606924092" sldId="698"/>
            <ac:spMk id="3" creationId="{5DD83067-36C4-518E-304B-62615BEE8781}"/>
          </ac:spMkLst>
        </pc:spChg>
      </pc:sldChg>
      <pc:sldChg chg="modSp new mod">
        <pc:chgData name="Clare Tucker" userId="4675609e-302e-43d6-a7c0-0b084d00556f" providerId="ADAL" clId="{11ACB91D-0043-4D0D-A6BD-1E9E4730C49D}" dt="2025-09-16T11:27:20.356" v="4579" actId="207"/>
        <pc:sldMkLst>
          <pc:docMk/>
          <pc:sldMk cId="3651422693" sldId="699"/>
        </pc:sldMkLst>
        <pc:spChg chg="mod">
          <ac:chgData name="Clare Tucker" userId="4675609e-302e-43d6-a7c0-0b084d00556f" providerId="ADAL" clId="{11ACB91D-0043-4D0D-A6BD-1E9E4730C49D}" dt="2025-09-16T10:00:08.263" v="3874" actId="207"/>
          <ac:spMkLst>
            <pc:docMk/>
            <pc:sldMk cId="3651422693" sldId="699"/>
            <ac:spMk id="2" creationId="{5FD36FC4-411A-8FFC-52C3-8CE17008AE59}"/>
          </ac:spMkLst>
        </pc:spChg>
        <pc:spChg chg="mod">
          <ac:chgData name="Clare Tucker" userId="4675609e-302e-43d6-a7c0-0b084d00556f" providerId="ADAL" clId="{11ACB91D-0043-4D0D-A6BD-1E9E4730C49D}" dt="2025-09-16T11:27:20.356" v="4579" actId="207"/>
          <ac:spMkLst>
            <pc:docMk/>
            <pc:sldMk cId="3651422693" sldId="699"/>
            <ac:spMk id="3" creationId="{DFF70C0C-44BD-C34E-0428-E1EEE0370189}"/>
          </ac:spMkLst>
        </pc:spChg>
      </pc:sldChg>
      <pc:sldChg chg="modSp new del mod">
        <pc:chgData name="Clare Tucker" userId="4675609e-302e-43d6-a7c0-0b084d00556f" providerId="ADAL" clId="{11ACB91D-0043-4D0D-A6BD-1E9E4730C49D}" dt="2025-09-16T14:10:11.311" v="5084" actId="47"/>
        <pc:sldMkLst>
          <pc:docMk/>
          <pc:sldMk cId="2175354278" sldId="700"/>
        </pc:sldMkLst>
      </pc:sldChg>
      <pc:sldChg chg="addSp modSp new mod modNotesTx">
        <pc:chgData name="Clare Tucker" userId="4675609e-302e-43d6-a7c0-0b084d00556f" providerId="ADAL" clId="{11ACB91D-0043-4D0D-A6BD-1E9E4730C49D}" dt="2025-09-18T12:03:50.202" v="7750" actId="14100"/>
        <pc:sldMkLst>
          <pc:docMk/>
          <pc:sldMk cId="257273698" sldId="701"/>
        </pc:sldMkLst>
        <pc:spChg chg="mod">
          <ac:chgData name="Clare Tucker" userId="4675609e-302e-43d6-a7c0-0b084d00556f" providerId="ADAL" clId="{11ACB91D-0043-4D0D-A6BD-1E9E4730C49D}" dt="2025-09-18T12:03:45.431" v="7749" actId="1076"/>
          <ac:spMkLst>
            <pc:docMk/>
            <pc:sldMk cId="257273698" sldId="701"/>
            <ac:spMk id="2" creationId="{E83C450C-3F8E-0709-3682-B9E2B01E15A5}"/>
          </ac:spMkLst>
        </pc:spChg>
        <pc:spChg chg="mod">
          <ac:chgData name="Clare Tucker" userId="4675609e-302e-43d6-a7c0-0b084d00556f" providerId="ADAL" clId="{11ACB91D-0043-4D0D-A6BD-1E9E4730C49D}" dt="2025-09-16T14:55:02.875" v="5276" actId="1076"/>
          <ac:spMkLst>
            <pc:docMk/>
            <pc:sldMk cId="257273698" sldId="701"/>
            <ac:spMk id="3" creationId="{207B7CEA-8E00-A572-2EF0-E04765A31A32}"/>
          </ac:spMkLst>
        </pc:spChg>
        <pc:picChg chg="add mod">
          <ac:chgData name="Clare Tucker" userId="4675609e-302e-43d6-a7c0-0b084d00556f" providerId="ADAL" clId="{11ACB91D-0043-4D0D-A6BD-1E9E4730C49D}" dt="2025-09-18T12:03:50.202" v="7750" actId="14100"/>
          <ac:picMkLst>
            <pc:docMk/>
            <pc:sldMk cId="257273698" sldId="701"/>
            <ac:picMk id="4" creationId="{B4FD8025-9110-59F9-37B0-AF8799B472F8}"/>
          </ac:picMkLst>
        </pc:picChg>
      </pc:sldChg>
      <pc:sldChg chg="addSp modSp new mod ord">
        <pc:chgData name="Clare Tucker" userId="4675609e-302e-43d6-a7c0-0b084d00556f" providerId="ADAL" clId="{11ACB91D-0043-4D0D-A6BD-1E9E4730C49D}" dt="2025-09-18T08:10:50.438" v="6065" actId="1076"/>
        <pc:sldMkLst>
          <pc:docMk/>
          <pc:sldMk cId="3945732415" sldId="702"/>
        </pc:sldMkLst>
        <pc:spChg chg="add mod">
          <ac:chgData name="Clare Tucker" userId="4675609e-302e-43d6-a7c0-0b084d00556f" providerId="ADAL" clId="{11ACB91D-0043-4D0D-A6BD-1E9E4730C49D}" dt="2025-09-18T08:10:50.438" v="6065" actId="1076"/>
          <ac:spMkLst>
            <pc:docMk/>
            <pc:sldMk cId="3945732415" sldId="702"/>
            <ac:spMk id="2" creationId="{D6370B60-13AF-B0D3-FFA8-58D35731C18F}"/>
          </ac:spMkLst>
        </pc:spChg>
        <pc:spChg chg="mod">
          <ac:chgData name="Clare Tucker" userId="4675609e-302e-43d6-a7c0-0b084d00556f" providerId="ADAL" clId="{11ACB91D-0043-4D0D-A6BD-1E9E4730C49D}" dt="2025-09-16T11:28:41.371" v="4584" actId="207"/>
          <ac:spMkLst>
            <pc:docMk/>
            <pc:sldMk cId="3945732415" sldId="702"/>
            <ac:spMk id="3" creationId="{A1FB3055-44D4-3598-C0E9-13492F9DAC81}"/>
          </ac:spMkLst>
        </pc:spChg>
        <pc:picChg chg="mod">
          <ac:chgData name="Clare Tucker" userId="4675609e-302e-43d6-a7c0-0b084d00556f" providerId="ADAL" clId="{11ACB91D-0043-4D0D-A6BD-1E9E4730C49D}" dt="2025-09-17T09:47:22.716" v="5851" actId="14100"/>
          <ac:picMkLst>
            <pc:docMk/>
            <pc:sldMk cId="3945732415" sldId="702"/>
            <ac:picMk id="4" creationId="{2CC33B44-8000-9E37-6FCD-CD2FDCCDC928}"/>
          </ac:picMkLst>
        </pc:picChg>
        <pc:picChg chg="mod">
          <ac:chgData name="Clare Tucker" userId="4675609e-302e-43d6-a7c0-0b084d00556f" providerId="ADAL" clId="{11ACB91D-0043-4D0D-A6BD-1E9E4730C49D}" dt="2025-09-17T09:47:42.141" v="5855" actId="14100"/>
          <ac:picMkLst>
            <pc:docMk/>
            <pc:sldMk cId="3945732415" sldId="702"/>
            <ac:picMk id="1026" creationId="{2F169A63-0200-2C76-A088-B1917D7EF7AF}"/>
          </ac:picMkLst>
        </pc:picChg>
      </pc:sldChg>
      <pc:sldChg chg="addSp modSp new mod ord">
        <pc:chgData name="Clare Tucker" userId="4675609e-302e-43d6-a7c0-0b084d00556f" providerId="ADAL" clId="{11ACB91D-0043-4D0D-A6BD-1E9E4730C49D}" dt="2025-09-18T08:12:18.167" v="6066" actId="1076"/>
        <pc:sldMkLst>
          <pc:docMk/>
          <pc:sldMk cId="1564656764" sldId="703"/>
        </pc:sldMkLst>
        <pc:spChg chg="mod">
          <ac:chgData name="Clare Tucker" userId="4675609e-302e-43d6-a7c0-0b084d00556f" providerId="ADAL" clId="{11ACB91D-0043-4D0D-A6BD-1E9E4730C49D}" dt="2025-09-16T10:46:54.124" v="4505" actId="1076"/>
          <ac:spMkLst>
            <pc:docMk/>
            <pc:sldMk cId="1564656764" sldId="703"/>
            <ac:spMk id="2" creationId="{160EC6DF-DCAF-FC28-CA19-EEA94D204751}"/>
          </ac:spMkLst>
        </pc:spChg>
        <pc:spChg chg="mod">
          <ac:chgData name="Clare Tucker" userId="4675609e-302e-43d6-a7c0-0b084d00556f" providerId="ADAL" clId="{11ACB91D-0043-4D0D-A6BD-1E9E4730C49D}" dt="2025-09-18T08:12:18.167" v="6066" actId="1076"/>
          <ac:spMkLst>
            <pc:docMk/>
            <pc:sldMk cId="1564656764" sldId="703"/>
            <ac:spMk id="3" creationId="{EC959A77-DB5A-1892-77A2-526D60597C80}"/>
          </ac:spMkLst>
        </pc:spChg>
        <pc:spChg chg="add mod">
          <ac:chgData name="Clare Tucker" userId="4675609e-302e-43d6-a7c0-0b084d00556f" providerId="ADAL" clId="{11ACB91D-0043-4D0D-A6BD-1E9E4730C49D}" dt="2025-09-16T10:47:07.090" v="4506" actId="767"/>
          <ac:spMkLst>
            <pc:docMk/>
            <pc:sldMk cId="1564656764" sldId="703"/>
            <ac:spMk id="5" creationId="{D6C06F27-2463-5411-9F72-74153F36AED3}"/>
          </ac:spMkLst>
        </pc:spChg>
        <pc:picChg chg="add mod">
          <ac:chgData name="Clare Tucker" userId="4675609e-302e-43d6-a7c0-0b084d00556f" providerId="ADAL" clId="{11ACB91D-0043-4D0D-A6BD-1E9E4730C49D}" dt="2025-09-16T10:46:17.919" v="4413" actId="14100"/>
          <ac:picMkLst>
            <pc:docMk/>
            <pc:sldMk cId="1564656764" sldId="703"/>
            <ac:picMk id="4" creationId="{D669CC88-C803-1FC6-26F5-9C2DE5FB082B}"/>
          </ac:picMkLst>
        </pc:picChg>
      </pc:sldChg>
      <pc:sldChg chg="modSp new mod ord">
        <pc:chgData name="Clare Tucker" userId="4675609e-302e-43d6-a7c0-0b084d00556f" providerId="ADAL" clId="{11ACB91D-0043-4D0D-A6BD-1E9E4730C49D}" dt="2025-09-18T08:27:09.505" v="6302" actId="20577"/>
        <pc:sldMkLst>
          <pc:docMk/>
          <pc:sldMk cId="4171129028" sldId="704"/>
        </pc:sldMkLst>
        <pc:spChg chg="mod">
          <ac:chgData name="Clare Tucker" userId="4675609e-302e-43d6-a7c0-0b084d00556f" providerId="ADAL" clId="{11ACB91D-0043-4D0D-A6BD-1E9E4730C49D}" dt="2025-09-18T08:27:09.505" v="6302" actId="20577"/>
          <ac:spMkLst>
            <pc:docMk/>
            <pc:sldMk cId="4171129028" sldId="704"/>
            <ac:spMk id="2" creationId="{6B210B75-C1B1-071C-CE0D-0F08650CD7AA}"/>
          </ac:spMkLst>
        </pc:spChg>
        <pc:spChg chg="mod">
          <ac:chgData name="Clare Tucker" userId="4675609e-302e-43d6-a7c0-0b084d00556f" providerId="ADAL" clId="{11ACB91D-0043-4D0D-A6BD-1E9E4730C49D}" dt="2025-09-16T11:29:02.011" v="4589" actId="5793"/>
          <ac:spMkLst>
            <pc:docMk/>
            <pc:sldMk cId="4171129028" sldId="704"/>
            <ac:spMk id="3" creationId="{198FCDBD-4DC4-14AD-B42B-2BBD3226EC51}"/>
          </ac:spMkLst>
        </pc:spChg>
      </pc:sldChg>
      <pc:sldChg chg="addSp modSp new mod ord modNotesTx">
        <pc:chgData name="Clare Tucker" userId="4675609e-302e-43d6-a7c0-0b084d00556f" providerId="ADAL" clId="{11ACB91D-0043-4D0D-A6BD-1E9E4730C49D}" dt="2025-09-18T12:05:24.701" v="7752" actId="20577"/>
        <pc:sldMkLst>
          <pc:docMk/>
          <pc:sldMk cId="2669050606" sldId="705"/>
        </pc:sldMkLst>
        <pc:spChg chg="mod">
          <ac:chgData name="Clare Tucker" userId="4675609e-302e-43d6-a7c0-0b084d00556f" providerId="ADAL" clId="{11ACB91D-0043-4D0D-A6BD-1E9E4730C49D}" dt="2025-09-18T12:05:24.701" v="7752" actId="20577"/>
          <ac:spMkLst>
            <pc:docMk/>
            <pc:sldMk cId="2669050606" sldId="705"/>
            <ac:spMk id="2" creationId="{AA5FB162-9647-891C-4FE5-33BBCB5329BD}"/>
          </ac:spMkLst>
        </pc:spChg>
        <pc:spChg chg="mod">
          <ac:chgData name="Clare Tucker" userId="4675609e-302e-43d6-a7c0-0b084d00556f" providerId="ADAL" clId="{11ACB91D-0043-4D0D-A6BD-1E9E4730C49D}" dt="2025-09-18T08:19:15.724" v="6210" actId="14100"/>
          <ac:spMkLst>
            <pc:docMk/>
            <pc:sldMk cId="2669050606" sldId="705"/>
            <ac:spMk id="3" creationId="{9D80570A-A240-5B65-CF7C-03B005A83105}"/>
          </ac:spMkLst>
        </pc:spChg>
        <pc:picChg chg="add mod">
          <ac:chgData name="Clare Tucker" userId="4675609e-302e-43d6-a7c0-0b084d00556f" providerId="ADAL" clId="{11ACB91D-0043-4D0D-A6BD-1E9E4730C49D}" dt="2025-09-18T08:25:50.691" v="6234" actId="1076"/>
          <ac:picMkLst>
            <pc:docMk/>
            <pc:sldMk cId="2669050606" sldId="705"/>
            <ac:picMk id="5" creationId="{D6850B58-FD92-D05A-DA48-BDB967675982}"/>
          </ac:picMkLst>
        </pc:picChg>
        <pc:picChg chg="add mod">
          <ac:chgData name="Clare Tucker" userId="4675609e-302e-43d6-a7c0-0b084d00556f" providerId="ADAL" clId="{11ACB91D-0043-4D0D-A6BD-1E9E4730C49D}" dt="2025-09-18T08:25:42.951" v="6230" actId="1076"/>
          <ac:picMkLst>
            <pc:docMk/>
            <pc:sldMk cId="2669050606" sldId="705"/>
            <ac:picMk id="7" creationId="{8D32E365-CFC0-EE07-8EF0-CB143C4D21F6}"/>
          </ac:picMkLst>
        </pc:picChg>
        <pc:picChg chg="add mod">
          <ac:chgData name="Clare Tucker" userId="4675609e-302e-43d6-a7c0-0b084d00556f" providerId="ADAL" clId="{11ACB91D-0043-4D0D-A6BD-1E9E4730C49D}" dt="2025-09-18T08:25:47.421" v="6233" actId="1076"/>
          <ac:picMkLst>
            <pc:docMk/>
            <pc:sldMk cId="2669050606" sldId="705"/>
            <ac:picMk id="9" creationId="{A1358E51-14D6-EEDE-C07D-855D2FC5B1D4}"/>
          </ac:picMkLst>
        </pc:picChg>
      </pc:sldChg>
      <pc:sldChg chg="modSp new mod ord">
        <pc:chgData name="Clare Tucker" userId="4675609e-302e-43d6-a7c0-0b084d00556f" providerId="ADAL" clId="{11ACB91D-0043-4D0D-A6BD-1E9E4730C49D}" dt="2025-09-16T11:29:04.207" v="4590" actId="5793"/>
        <pc:sldMkLst>
          <pc:docMk/>
          <pc:sldMk cId="2110362171" sldId="706"/>
        </pc:sldMkLst>
        <pc:spChg chg="mod">
          <ac:chgData name="Clare Tucker" userId="4675609e-302e-43d6-a7c0-0b084d00556f" providerId="ADAL" clId="{11ACB91D-0043-4D0D-A6BD-1E9E4730C49D}" dt="2025-09-16T10:26:21.110" v="4270" actId="27636"/>
          <ac:spMkLst>
            <pc:docMk/>
            <pc:sldMk cId="2110362171" sldId="706"/>
            <ac:spMk id="2" creationId="{90A2E684-98F0-1C12-556B-C69D986A7849}"/>
          </ac:spMkLst>
        </pc:spChg>
        <pc:spChg chg="mod">
          <ac:chgData name="Clare Tucker" userId="4675609e-302e-43d6-a7c0-0b084d00556f" providerId="ADAL" clId="{11ACB91D-0043-4D0D-A6BD-1E9E4730C49D}" dt="2025-09-16T11:29:04.207" v="4590" actId="5793"/>
          <ac:spMkLst>
            <pc:docMk/>
            <pc:sldMk cId="2110362171" sldId="706"/>
            <ac:spMk id="3" creationId="{6288002F-09C3-A82A-7616-BB0981121CB0}"/>
          </ac:spMkLst>
        </pc:spChg>
      </pc:sldChg>
      <pc:sldChg chg="addSp modSp new mod ord">
        <pc:chgData name="Clare Tucker" userId="4675609e-302e-43d6-a7c0-0b084d00556f" providerId="ADAL" clId="{11ACB91D-0043-4D0D-A6BD-1E9E4730C49D}" dt="2025-09-18T11:12:54.125" v="7272" actId="27636"/>
        <pc:sldMkLst>
          <pc:docMk/>
          <pc:sldMk cId="3655814836" sldId="707"/>
        </pc:sldMkLst>
        <pc:spChg chg="mod">
          <ac:chgData name="Clare Tucker" userId="4675609e-302e-43d6-a7c0-0b084d00556f" providerId="ADAL" clId="{11ACB91D-0043-4D0D-A6BD-1E9E4730C49D}" dt="2025-09-18T11:12:54.125" v="7272" actId="27636"/>
          <ac:spMkLst>
            <pc:docMk/>
            <pc:sldMk cId="3655814836" sldId="707"/>
            <ac:spMk id="2" creationId="{89693C9A-25FC-51D4-D016-A8C129B5050E}"/>
          </ac:spMkLst>
        </pc:spChg>
        <pc:spChg chg="mod">
          <ac:chgData name="Clare Tucker" userId="4675609e-302e-43d6-a7c0-0b084d00556f" providerId="ADAL" clId="{11ACB91D-0043-4D0D-A6BD-1E9E4730C49D}" dt="2025-09-18T11:05:59.730" v="6749" actId="20577"/>
          <ac:spMkLst>
            <pc:docMk/>
            <pc:sldMk cId="3655814836" sldId="707"/>
            <ac:spMk id="3" creationId="{8057BCB2-CA41-5E4C-DA04-ADF3F93C93DF}"/>
          </ac:spMkLst>
        </pc:spChg>
        <pc:picChg chg="add mod">
          <ac:chgData name="Clare Tucker" userId="4675609e-302e-43d6-a7c0-0b084d00556f" providerId="ADAL" clId="{11ACB91D-0043-4D0D-A6BD-1E9E4730C49D}" dt="2025-09-18T11:12:47.020" v="7266" actId="1076"/>
          <ac:picMkLst>
            <pc:docMk/>
            <pc:sldMk cId="3655814836" sldId="707"/>
            <ac:picMk id="5" creationId="{25731A7F-212F-BE87-4D9A-004C6FDC18A9}"/>
          </ac:picMkLst>
        </pc:picChg>
      </pc:sldChg>
      <pc:sldChg chg="addSp modSp new mod">
        <pc:chgData name="Clare Tucker" userId="4675609e-302e-43d6-a7c0-0b084d00556f" providerId="ADAL" clId="{11ACB91D-0043-4D0D-A6BD-1E9E4730C49D}" dt="2025-09-16T11:29:09.937" v="4591" actId="5793"/>
        <pc:sldMkLst>
          <pc:docMk/>
          <pc:sldMk cId="2934569762" sldId="708"/>
        </pc:sldMkLst>
        <pc:spChg chg="mod">
          <ac:chgData name="Clare Tucker" userId="4675609e-302e-43d6-a7c0-0b084d00556f" providerId="ADAL" clId="{11ACB91D-0043-4D0D-A6BD-1E9E4730C49D}" dt="2025-09-16T10:17:22.760" v="3967" actId="255"/>
          <ac:spMkLst>
            <pc:docMk/>
            <pc:sldMk cId="2934569762" sldId="708"/>
            <ac:spMk id="2" creationId="{0DDA17CC-40DD-05AA-E209-81037DC7EE5F}"/>
          </ac:spMkLst>
        </pc:spChg>
        <pc:spChg chg="mod">
          <ac:chgData name="Clare Tucker" userId="4675609e-302e-43d6-a7c0-0b084d00556f" providerId="ADAL" clId="{11ACB91D-0043-4D0D-A6BD-1E9E4730C49D}" dt="2025-09-16T11:29:09.937" v="4591" actId="5793"/>
          <ac:spMkLst>
            <pc:docMk/>
            <pc:sldMk cId="2934569762" sldId="708"/>
            <ac:spMk id="3" creationId="{6BF1F138-D53F-4F12-7D2F-F13A39962DA4}"/>
          </ac:spMkLst>
        </pc:spChg>
        <pc:picChg chg="add mod">
          <ac:chgData name="Clare Tucker" userId="4675609e-302e-43d6-a7c0-0b084d00556f" providerId="ADAL" clId="{11ACB91D-0043-4D0D-A6BD-1E9E4730C49D}" dt="2025-09-16T10:17:01.371" v="3961" actId="1076"/>
          <ac:picMkLst>
            <pc:docMk/>
            <pc:sldMk cId="2934569762" sldId="708"/>
            <ac:picMk id="4" creationId="{C8DCFFD4-E2B3-FCA4-2DB7-5C37C18E2AC2}"/>
          </ac:picMkLst>
        </pc:picChg>
        <pc:picChg chg="add mod">
          <ac:chgData name="Clare Tucker" userId="4675609e-302e-43d6-a7c0-0b084d00556f" providerId="ADAL" clId="{11ACB91D-0043-4D0D-A6BD-1E9E4730C49D}" dt="2025-09-16T10:17:07.185" v="3962" actId="1076"/>
          <ac:picMkLst>
            <pc:docMk/>
            <pc:sldMk cId="2934569762" sldId="708"/>
            <ac:picMk id="5" creationId="{3654CD16-8304-78DB-DCCD-597A8C30B56E}"/>
          </ac:picMkLst>
        </pc:picChg>
        <pc:picChg chg="add mod">
          <ac:chgData name="Clare Tucker" userId="4675609e-302e-43d6-a7c0-0b084d00556f" providerId="ADAL" clId="{11ACB91D-0043-4D0D-A6BD-1E9E4730C49D}" dt="2025-09-16T10:17:34.811" v="3968" actId="1582"/>
          <ac:picMkLst>
            <pc:docMk/>
            <pc:sldMk cId="2934569762" sldId="708"/>
            <ac:picMk id="7" creationId="{5AD9D4AD-CECB-8F51-2F18-3F90ABCAE8B9}"/>
          </ac:picMkLst>
        </pc:picChg>
      </pc:sldChg>
      <pc:sldChg chg="modSp new del mod">
        <pc:chgData name="Clare Tucker" userId="4675609e-302e-43d6-a7c0-0b084d00556f" providerId="ADAL" clId="{11ACB91D-0043-4D0D-A6BD-1E9E4730C49D}" dt="2025-09-16T09:45:54.242" v="3207" actId="47"/>
        <pc:sldMkLst>
          <pc:docMk/>
          <pc:sldMk cId="1872805546" sldId="709"/>
        </pc:sldMkLst>
      </pc:sldChg>
      <pc:sldChg chg="modSp new del mod">
        <pc:chgData name="Clare Tucker" userId="4675609e-302e-43d6-a7c0-0b084d00556f" providerId="ADAL" clId="{11ACB91D-0043-4D0D-A6BD-1E9E4730C49D}" dt="2025-09-16T09:45:53.172" v="3206" actId="47"/>
        <pc:sldMkLst>
          <pc:docMk/>
          <pc:sldMk cId="1337326962" sldId="710"/>
        </pc:sldMkLst>
      </pc:sldChg>
      <pc:sldChg chg="modSp new mod">
        <pc:chgData name="Clare Tucker" userId="4675609e-302e-43d6-a7c0-0b084d00556f" providerId="ADAL" clId="{11ACB91D-0043-4D0D-A6BD-1E9E4730C49D}" dt="2025-09-16T14:52:26.215" v="5164" actId="27636"/>
        <pc:sldMkLst>
          <pc:docMk/>
          <pc:sldMk cId="654382553" sldId="711"/>
        </pc:sldMkLst>
        <pc:spChg chg="mod">
          <ac:chgData name="Clare Tucker" userId="4675609e-302e-43d6-a7c0-0b084d00556f" providerId="ADAL" clId="{11ACB91D-0043-4D0D-A6BD-1E9E4730C49D}" dt="2025-09-16T14:52:26.215" v="5164" actId="27636"/>
          <ac:spMkLst>
            <pc:docMk/>
            <pc:sldMk cId="654382553" sldId="711"/>
            <ac:spMk id="2" creationId="{570021F3-7473-037F-3295-95D22C295E28}"/>
          </ac:spMkLst>
        </pc:spChg>
        <pc:spChg chg="mod">
          <ac:chgData name="Clare Tucker" userId="4675609e-302e-43d6-a7c0-0b084d00556f" providerId="ADAL" clId="{11ACB91D-0043-4D0D-A6BD-1E9E4730C49D}" dt="2025-09-16T14:51:55.520" v="5100" actId="20577"/>
          <ac:spMkLst>
            <pc:docMk/>
            <pc:sldMk cId="654382553" sldId="711"/>
            <ac:spMk id="3" creationId="{321F1B43-B0EE-D29B-8E69-281E3C87ABD8}"/>
          </ac:spMkLst>
        </pc:spChg>
      </pc:sldChg>
      <pc:sldChg chg="modSp new del mod">
        <pc:chgData name="Clare Tucker" userId="4675609e-302e-43d6-a7c0-0b084d00556f" providerId="ADAL" clId="{11ACB91D-0043-4D0D-A6BD-1E9E4730C49D}" dt="2025-09-16T14:10:09.175" v="5082" actId="47"/>
        <pc:sldMkLst>
          <pc:docMk/>
          <pc:sldMk cId="2847858844" sldId="712"/>
        </pc:sldMkLst>
      </pc:sldChg>
      <pc:sldChg chg="modSp new del mod">
        <pc:chgData name="Clare Tucker" userId="4675609e-302e-43d6-a7c0-0b084d00556f" providerId="ADAL" clId="{11ACB91D-0043-4D0D-A6BD-1E9E4730C49D}" dt="2025-09-16T14:10:10.145" v="5083" actId="47"/>
        <pc:sldMkLst>
          <pc:docMk/>
          <pc:sldMk cId="2762281097" sldId="713"/>
        </pc:sldMkLst>
      </pc:sldChg>
      <pc:sldChg chg="addSp modSp new mod">
        <pc:chgData name="Clare Tucker" userId="4675609e-302e-43d6-a7c0-0b084d00556f" providerId="ADAL" clId="{11ACB91D-0043-4D0D-A6BD-1E9E4730C49D}" dt="2025-09-18T11:16:56.180" v="7727" actId="20577"/>
        <pc:sldMkLst>
          <pc:docMk/>
          <pc:sldMk cId="2903649376" sldId="714"/>
        </pc:sldMkLst>
        <pc:spChg chg="mod">
          <ac:chgData name="Clare Tucker" userId="4675609e-302e-43d6-a7c0-0b084d00556f" providerId="ADAL" clId="{11ACB91D-0043-4D0D-A6BD-1E9E4730C49D}" dt="2025-09-18T11:16:56.180" v="7727" actId="20577"/>
          <ac:spMkLst>
            <pc:docMk/>
            <pc:sldMk cId="2903649376" sldId="714"/>
            <ac:spMk id="2" creationId="{EED52D1A-AA14-DDD9-CE0A-D342508038F5}"/>
          </ac:spMkLst>
        </pc:spChg>
        <pc:spChg chg="mod">
          <ac:chgData name="Clare Tucker" userId="4675609e-302e-43d6-a7c0-0b084d00556f" providerId="ADAL" clId="{11ACB91D-0043-4D0D-A6BD-1E9E4730C49D}" dt="2025-09-18T11:13:59.551" v="7315" actId="1076"/>
          <ac:spMkLst>
            <pc:docMk/>
            <pc:sldMk cId="2903649376" sldId="714"/>
            <ac:spMk id="3" creationId="{47B56DF3-7FF1-3F33-B3ED-B515AD5E2778}"/>
          </ac:spMkLst>
        </pc:spChg>
        <pc:picChg chg="add mod">
          <ac:chgData name="Clare Tucker" userId="4675609e-302e-43d6-a7c0-0b084d00556f" providerId="ADAL" clId="{11ACB91D-0043-4D0D-A6BD-1E9E4730C49D}" dt="2025-09-18T11:16:02.200" v="7664" actId="1076"/>
          <ac:picMkLst>
            <pc:docMk/>
            <pc:sldMk cId="2903649376" sldId="714"/>
            <ac:picMk id="4" creationId="{54274908-7BC6-C8C9-8C66-04FCD5E2E6B1}"/>
          </ac:picMkLst>
        </pc:picChg>
        <pc:picChg chg="add mod">
          <ac:chgData name="Clare Tucker" userId="4675609e-302e-43d6-a7c0-0b084d00556f" providerId="ADAL" clId="{11ACB91D-0043-4D0D-A6BD-1E9E4730C49D}" dt="2025-09-18T11:15:59.040" v="7663" actId="1076"/>
          <ac:picMkLst>
            <pc:docMk/>
            <pc:sldMk cId="2903649376" sldId="714"/>
            <ac:picMk id="5" creationId="{7EDF2DA9-1567-7604-8431-6B0B052CDB15}"/>
          </ac:picMkLst>
        </pc:picChg>
      </pc:sldChg>
      <pc:sldChg chg="addSp delSp modSp new mod">
        <pc:chgData name="Clare Tucker" userId="4675609e-302e-43d6-a7c0-0b084d00556f" providerId="ADAL" clId="{11ACB91D-0043-4D0D-A6BD-1E9E4730C49D}" dt="2025-09-17T15:28:56.582" v="6058" actId="14100"/>
        <pc:sldMkLst>
          <pc:docMk/>
          <pc:sldMk cId="2673368745" sldId="715"/>
        </pc:sldMkLst>
        <pc:spChg chg="mod">
          <ac:chgData name="Clare Tucker" userId="4675609e-302e-43d6-a7c0-0b084d00556f" providerId="ADAL" clId="{11ACB91D-0043-4D0D-A6BD-1E9E4730C49D}" dt="2025-09-16T10:24:50.262" v="4195" actId="27107"/>
          <ac:spMkLst>
            <pc:docMk/>
            <pc:sldMk cId="2673368745" sldId="715"/>
            <ac:spMk id="2" creationId="{253C33E3-38B3-9D0D-60C2-3E858437CF98}"/>
          </ac:spMkLst>
        </pc:spChg>
        <pc:spChg chg="add mod">
          <ac:chgData name="Clare Tucker" userId="4675609e-302e-43d6-a7c0-0b084d00556f" providerId="ADAL" clId="{11ACB91D-0043-4D0D-A6BD-1E9E4730C49D}" dt="2025-09-17T15:28:56.582" v="6058" actId="14100"/>
          <ac:spMkLst>
            <pc:docMk/>
            <pc:sldMk cId="2673368745" sldId="715"/>
            <ac:spMk id="3" creationId="{0D6D3331-17A0-A14E-95E2-C17C1F84A7EB}"/>
          </ac:spMkLst>
        </pc:spChg>
        <pc:graphicFrameChg chg="add mod modGraphic">
          <ac:chgData name="Clare Tucker" userId="4675609e-302e-43d6-a7c0-0b084d00556f" providerId="ADAL" clId="{11ACB91D-0043-4D0D-A6BD-1E9E4730C49D}" dt="2025-09-16T14:53:57.169" v="5270" actId="1076"/>
          <ac:graphicFrameMkLst>
            <pc:docMk/>
            <pc:sldMk cId="2673368745" sldId="715"/>
            <ac:graphicFrameMk id="4" creationId="{F6BC3CA5-960D-62D1-4EF3-DE0D3C4FBCA0}"/>
          </ac:graphicFrameMkLst>
        </pc:graphicFrameChg>
        <pc:picChg chg="add mod">
          <ac:chgData name="Clare Tucker" userId="4675609e-302e-43d6-a7c0-0b084d00556f" providerId="ADAL" clId="{11ACB91D-0043-4D0D-A6BD-1E9E4730C49D}" dt="2025-09-17T14:52:51.984" v="5861" actId="1076"/>
          <ac:picMkLst>
            <pc:docMk/>
            <pc:sldMk cId="2673368745" sldId="715"/>
            <ac:picMk id="5" creationId="{B642722D-23BB-57A3-16E3-75E44766B4F5}"/>
          </ac:picMkLst>
        </pc:picChg>
      </pc:sldChg>
    </pc:docChg>
  </pc:docChgLst>
  <pc:docChgLst>
    <pc:chgData name="Korine Whitlow" userId="S::korine.whitlow@nes.scot.nhs.uk::37689842-a2fa-4dea-8056-9860e57a1c3e" providerId="AD" clId="Web-{E3F7F531-1414-C483-BB6B-2755909D578D}"/>
    <pc:docChg chg="modSld">
      <pc:chgData name="Korine Whitlow" userId="S::korine.whitlow@nes.scot.nhs.uk::37689842-a2fa-4dea-8056-9860e57a1c3e" providerId="AD" clId="Web-{E3F7F531-1414-C483-BB6B-2755909D578D}" dt="2025-09-16T15:01:40.572" v="3" actId="1076"/>
      <pc:docMkLst>
        <pc:docMk/>
      </pc:docMkLst>
      <pc:sldChg chg="addSp modSp">
        <pc:chgData name="Korine Whitlow" userId="S::korine.whitlow@nes.scot.nhs.uk::37689842-a2fa-4dea-8056-9860e57a1c3e" providerId="AD" clId="Web-{E3F7F531-1414-C483-BB6B-2755909D578D}" dt="2025-09-16T15:01:40.572" v="3" actId="1076"/>
        <pc:sldMkLst>
          <pc:docMk/>
          <pc:sldMk cId="933646257" sldId="692"/>
        </pc:sldMkLst>
      </pc:sldChg>
    </pc:docChg>
  </pc:docChgLst>
  <pc:docChgLst>
    <pc:chgData name="Becky McCoo" userId="aef057c4-1b3a-4b2a-8b88-cfdda3def065" providerId="ADAL" clId="{4687DAD3-D2C7-49E9-863C-9CB3552D6B8C}"/>
    <pc:docChg chg="undo redo custSel addSld modSld">
      <pc:chgData name="Becky McCoo" userId="aef057c4-1b3a-4b2a-8b88-cfdda3def065" providerId="ADAL" clId="{4687DAD3-D2C7-49E9-863C-9CB3552D6B8C}" dt="2025-09-18T11:56:10.770" v="2867" actId="20577"/>
      <pc:docMkLst>
        <pc:docMk/>
      </pc:docMkLst>
      <pc:sldChg chg="modSp mod modNotesTx">
        <pc:chgData name="Becky McCoo" userId="aef057c4-1b3a-4b2a-8b88-cfdda3def065" providerId="ADAL" clId="{4687DAD3-D2C7-49E9-863C-9CB3552D6B8C}" dt="2025-09-18T11:56:10.770" v="2867" actId="20577"/>
        <pc:sldMkLst>
          <pc:docMk/>
          <pc:sldMk cId="627062676" sldId="696"/>
        </pc:sldMkLst>
        <pc:spChg chg="mod">
          <ac:chgData name="Becky McCoo" userId="aef057c4-1b3a-4b2a-8b88-cfdda3def065" providerId="ADAL" clId="{4687DAD3-D2C7-49E9-863C-9CB3552D6B8C}" dt="2025-09-17T10:13:09.996" v="1622" actId="20577"/>
          <ac:spMkLst>
            <pc:docMk/>
            <pc:sldMk cId="627062676" sldId="696"/>
            <ac:spMk id="2" creationId="{D428A082-328B-C0FB-981A-4532E4F18A4F}"/>
          </ac:spMkLst>
        </pc:spChg>
      </pc:sldChg>
      <pc:sldChg chg="modNotesTx">
        <pc:chgData name="Becky McCoo" userId="aef057c4-1b3a-4b2a-8b88-cfdda3def065" providerId="ADAL" clId="{4687DAD3-D2C7-49E9-863C-9CB3552D6B8C}" dt="2025-09-18T09:47:55.443" v="1966" actId="20577"/>
        <pc:sldMkLst>
          <pc:docMk/>
          <pc:sldMk cId="3875364453" sldId="697"/>
        </pc:sldMkLst>
      </pc:sldChg>
      <pc:sldChg chg="addSp modSp mod modNotesTx">
        <pc:chgData name="Becky McCoo" userId="aef057c4-1b3a-4b2a-8b88-cfdda3def065" providerId="ADAL" clId="{4687DAD3-D2C7-49E9-863C-9CB3552D6B8C}" dt="2025-09-18T10:10:17.987" v="2858" actId="20577"/>
        <pc:sldMkLst>
          <pc:docMk/>
          <pc:sldMk cId="3651422693" sldId="699"/>
        </pc:sldMkLst>
        <pc:spChg chg="mod">
          <ac:chgData name="Becky McCoo" userId="aef057c4-1b3a-4b2a-8b88-cfdda3def065" providerId="ADAL" clId="{4687DAD3-D2C7-49E9-863C-9CB3552D6B8C}" dt="2025-09-18T09:40:08.547" v="1692" actId="20577"/>
          <ac:spMkLst>
            <pc:docMk/>
            <pc:sldMk cId="3651422693" sldId="699"/>
            <ac:spMk id="2" creationId="{5FD36FC4-411A-8FFC-52C3-8CE17008AE59}"/>
          </ac:spMkLst>
        </pc:spChg>
        <pc:spChg chg="mod">
          <ac:chgData name="Becky McCoo" userId="aef057c4-1b3a-4b2a-8b88-cfdda3def065" providerId="ADAL" clId="{4687DAD3-D2C7-49E9-863C-9CB3552D6B8C}" dt="2025-09-17T10:16:28.080" v="1649" actId="1076"/>
          <ac:spMkLst>
            <pc:docMk/>
            <pc:sldMk cId="3651422693" sldId="699"/>
            <ac:spMk id="3" creationId="{DFF70C0C-44BD-C34E-0428-E1EEE0370189}"/>
          </ac:spMkLst>
        </pc:spChg>
        <pc:picChg chg="add mod">
          <ac:chgData name="Becky McCoo" userId="aef057c4-1b3a-4b2a-8b88-cfdda3def065" providerId="ADAL" clId="{4687DAD3-D2C7-49E9-863C-9CB3552D6B8C}" dt="2025-09-17T09:39:22.068" v="201" actId="1076"/>
          <ac:picMkLst>
            <pc:docMk/>
            <pc:sldMk cId="3651422693" sldId="699"/>
            <ac:picMk id="2050" creationId="{BFEE84E7-7CAC-B2B5-A944-C484063F2159}"/>
          </ac:picMkLst>
        </pc:picChg>
        <pc:picChg chg="add mod">
          <ac:chgData name="Becky McCoo" userId="aef057c4-1b3a-4b2a-8b88-cfdda3def065" providerId="ADAL" clId="{4687DAD3-D2C7-49E9-863C-9CB3552D6B8C}" dt="2025-09-17T09:39:27.347" v="203" actId="1076"/>
          <ac:picMkLst>
            <pc:docMk/>
            <pc:sldMk cId="3651422693" sldId="699"/>
            <ac:picMk id="2054" creationId="{196DA9B9-0C39-E310-1CEE-6F6F8E3EA650}"/>
          </ac:picMkLst>
        </pc:picChg>
      </pc:sldChg>
      <pc:sldChg chg="addSp modSp">
        <pc:chgData name="Becky McCoo" userId="aef057c4-1b3a-4b2a-8b88-cfdda3def065" providerId="ADAL" clId="{4687DAD3-D2C7-49E9-863C-9CB3552D6B8C}" dt="2025-09-17T09:36:08.745" v="183" actId="14100"/>
        <pc:sldMkLst>
          <pc:docMk/>
          <pc:sldMk cId="3945732415" sldId="702"/>
        </pc:sldMkLst>
        <pc:picChg chg="add mod">
          <ac:chgData name="Becky McCoo" userId="aef057c4-1b3a-4b2a-8b88-cfdda3def065" providerId="ADAL" clId="{4687DAD3-D2C7-49E9-863C-9CB3552D6B8C}" dt="2025-09-17T09:36:05.194" v="182" actId="14100"/>
          <ac:picMkLst>
            <pc:docMk/>
            <pc:sldMk cId="3945732415" sldId="702"/>
            <ac:picMk id="4" creationId="{2CC33B44-8000-9E37-6FCD-CD2FDCCDC928}"/>
          </ac:picMkLst>
        </pc:picChg>
        <pc:picChg chg="mod">
          <ac:chgData name="Becky McCoo" userId="aef057c4-1b3a-4b2a-8b88-cfdda3def065" providerId="ADAL" clId="{4687DAD3-D2C7-49E9-863C-9CB3552D6B8C}" dt="2025-09-17T09:36:08.745" v="183" actId="14100"/>
          <ac:picMkLst>
            <pc:docMk/>
            <pc:sldMk cId="3945732415" sldId="702"/>
            <ac:picMk id="1026" creationId="{2F169A63-0200-2C76-A088-B1917D7EF7AF}"/>
          </ac:picMkLst>
        </pc:picChg>
      </pc:sldChg>
      <pc:sldChg chg="addSp modSp mod modNotesTx">
        <pc:chgData name="Becky McCoo" userId="aef057c4-1b3a-4b2a-8b88-cfdda3def065" providerId="ADAL" clId="{4687DAD3-D2C7-49E9-863C-9CB3552D6B8C}" dt="2025-09-18T10:09:05.524" v="2696" actId="20577"/>
        <pc:sldMkLst>
          <pc:docMk/>
          <pc:sldMk cId="654382553" sldId="711"/>
        </pc:sldMkLst>
        <pc:spChg chg="mod">
          <ac:chgData name="Becky McCoo" userId="aef057c4-1b3a-4b2a-8b88-cfdda3def065" providerId="ADAL" clId="{4687DAD3-D2C7-49E9-863C-9CB3552D6B8C}" dt="2025-09-17T10:14:12.802" v="1628" actId="14100"/>
          <ac:spMkLst>
            <pc:docMk/>
            <pc:sldMk cId="654382553" sldId="711"/>
            <ac:spMk id="2" creationId="{570021F3-7473-037F-3295-95D22C295E28}"/>
          </ac:spMkLst>
        </pc:spChg>
        <pc:picChg chg="add mod">
          <ac:chgData name="Becky McCoo" userId="aef057c4-1b3a-4b2a-8b88-cfdda3def065" providerId="ADAL" clId="{4687DAD3-D2C7-49E9-863C-9CB3552D6B8C}" dt="2025-09-17T10:12:06.935" v="1615" actId="14100"/>
          <ac:picMkLst>
            <pc:docMk/>
            <pc:sldMk cId="654382553" sldId="711"/>
            <ac:picMk id="5" creationId="{21F6C406-7C9E-4516-0F64-EFD14196CFCD}"/>
          </ac:picMkLst>
        </pc:picChg>
      </pc:sldChg>
      <pc:sldChg chg="addSp modSp add mod modNotesTx">
        <pc:chgData name="Becky McCoo" userId="aef057c4-1b3a-4b2a-8b88-cfdda3def065" providerId="ADAL" clId="{4687DAD3-D2C7-49E9-863C-9CB3552D6B8C}" dt="2025-09-18T10:21:51.356" v="2859" actId="20577"/>
        <pc:sldMkLst>
          <pc:docMk/>
          <pc:sldMk cId="1450075657" sldId="716"/>
        </pc:sldMkLst>
        <pc:spChg chg="mod">
          <ac:chgData name="Becky McCoo" userId="aef057c4-1b3a-4b2a-8b88-cfdda3def065" providerId="ADAL" clId="{4687DAD3-D2C7-49E9-863C-9CB3552D6B8C}" dt="2025-09-17T09:31:11.539" v="137" actId="27636"/>
          <ac:spMkLst>
            <pc:docMk/>
            <pc:sldMk cId="1450075657" sldId="716"/>
            <ac:spMk id="2" creationId="{5136E391-2D13-CC87-FFC5-6012E9D1ED4A}"/>
          </ac:spMkLst>
        </pc:spChg>
        <pc:spChg chg="add mod">
          <ac:chgData name="Becky McCoo" userId="aef057c4-1b3a-4b2a-8b88-cfdda3def065" providerId="ADAL" clId="{4687DAD3-D2C7-49E9-863C-9CB3552D6B8C}" dt="2025-09-18T09:45:01.186" v="1693" actId="20577"/>
          <ac:spMkLst>
            <pc:docMk/>
            <pc:sldMk cId="1450075657" sldId="716"/>
            <ac:spMk id="5" creationId="{94DB3813-E1DC-B78B-4FC3-EDA94E35A789}"/>
          </ac:spMkLst>
        </pc:spChg>
      </pc:sldChg>
    </pc:docChg>
  </pc:docChgLst>
  <pc:docChgLst>
    <pc:chgData name="Becky McCoo" userId="aef057c4-1b3a-4b2a-8b88-cfdda3def065" providerId="ADAL" clId="{53CE6FB8-0114-4F1D-B316-2D93D58CF7AF}"/>
    <pc:docChg chg="undo custSel modSld sldOrd">
      <pc:chgData name="Becky McCoo" userId="aef057c4-1b3a-4b2a-8b88-cfdda3def065" providerId="ADAL" clId="{53CE6FB8-0114-4F1D-B316-2D93D58CF7AF}" dt="2025-09-25T13:17:43.719" v="30" actId="1076"/>
      <pc:docMkLst>
        <pc:docMk/>
      </pc:docMkLst>
      <pc:sldChg chg="addSp modSp mod">
        <pc:chgData name="Becky McCoo" userId="aef057c4-1b3a-4b2a-8b88-cfdda3def065" providerId="ADAL" clId="{53CE6FB8-0114-4F1D-B316-2D93D58CF7AF}" dt="2025-09-25T13:15:30.015" v="18" actId="14100"/>
        <pc:sldMkLst>
          <pc:docMk/>
          <pc:sldMk cId="1490453423" sldId="686"/>
        </pc:sldMkLst>
        <pc:spChg chg="mod">
          <ac:chgData name="Becky McCoo" userId="aef057c4-1b3a-4b2a-8b88-cfdda3def065" providerId="ADAL" clId="{53CE6FB8-0114-4F1D-B316-2D93D58CF7AF}" dt="2025-09-25T13:14:20.424" v="6" actId="20577"/>
          <ac:spMkLst>
            <pc:docMk/>
            <pc:sldMk cId="1490453423" sldId="686"/>
            <ac:spMk id="2" creationId="{AF8594F0-830C-6F2E-661A-9D5332E3F330}"/>
          </ac:spMkLst>
        </pc:spChg>
        <pc:spChg chg="add mod">
          <ac:chgData name="Becky McCoo" userId="aef057c4-1b3a-4b2a-8b88-cfdda3def065" providerId="ADAL" clId="{53CE6FB8-0114-4F1D-B316-2D93D58CF7AF}" dt="2025-09-25T13:15:30.015" v="18" actId="14100"/>
          <ac:spMkLst>
            <pc:docMk/>
            <pc:sldMk cId="1490453423" sldId="686"/>
            <ac:spMk id="4" creationId="{4561B877-483D-1728-911A-63335144BD3D}"/>
          </ac:spMkLst>
        </pc:spChg>
      </pc:sldChg>
      <pc:sldChg chg="addSp modSp mod">
        <pc:chgData name="Becky McCoo" userId="aef057c4-1b3a-4b2a-8b88-cfdda3def065" providerId="ADAL" clId="{53CE6FB8-0114-4F1D-B316-2D93D58CF7AF}" dt="2025-09-25T13:16:26.990" v="25" actId="1076"/>
        <pc:sldMkLst>
          <pc:docMk/>
          <pc:sldMk cId="2707799041" sldId="688"/>
        </pc:sldMkLst>
        <pc:spChg chg="add mod">
          <ac:chgData name="Becky McCoo" userId="aef057c4-1b3a-4b2a-8b88-cfdda3def065" providerId="ADAL" clId="{53CE6FB8-0114-4F1D-B316-2D93D58CF7AF}" dt="2025-09-25T13:16:26.990" v="25" actId="1076"/>
          <ac:spMkLst>
            <pc:docMk/>
            <pc:sldMk cId="2707799041" sldId="688"/>
            <ac:spMk id="4" creationId="{9FB68AE9-0889-7243-4253-FC8A30CABDE8}"/>
          </ac:spMkLst>
        </pc:spChg>
      </pc:sldChg>
      <pc:sldChg chg="addSp modSp mod">
        <pc:chgData name="Becky McCoo" userId="aef057c4-1b3a-4b2a-8b88-cfdda3def065" providerId="ADAL" clId="{53CE6FB8-0114-4F1D-B316-2D93D58CF7AF}" dt="2025-09-25T13:17:43.719" v="30" actId="1076"/>
        <pc:sldMkLst>
          <pc:docMk/>
          <pc:sldMk cId="1231847581" sldId="693"/>
        </pc:sldMkLst>
        <pc:spChg chg="add mod">
          <ac:chgData name="Becky McCoo" userId="aef057c4-1b3a-4b2a-8b88-cfdda3def065" providerId="ADAL" clId="{53CE6FB8-0114-4F1D-B316-2D93D58CF7AF}" dt="2025-09-25T13:17:43.719" v="30" actId="1076"/>
          <ac:spMkLst>
            <pc:docMk/>
            <pc:sldMk cId="1231847581" sldId="693"/>
            <ac:spMk id="4" creationId="{20647499-12AB-F5A4-7CAA-54C3EB05ED31}"/>
          </ac:spMkLst>
        </pc:spChg>
      </pc:sldChg>
      <pc:sldChg chg="ord">
        <pc:chgData name="Becky McCoo" userId="aef057c4-1b3a-4b2a-8b88-cfdda3def065" providerId="ADAL" clId="{53CE6FB8-0114-4F1D-B316-2D93D58CF7AF}" dt="2025-09-25T13:12:45.762" v="0" actId="20578"/>
        <pc:sldMkLst>
          <pc:docMk/>
          <pc:sldMk cId="2110362171" sldId="70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hyperlink" Target="http://www.sad.scot.nhs.uk/e-newsletter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hyperlink" Target="http://www.sad.scot.nhs.uk/" TargetMode="External"/><Relationship Id="rId1" Type="http://schemas.openxmlformats.org/officeDocument/2006/relationships/hyperlink" Target="https://shorturl.at/eYHYA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hyperlink" Target="mailto:SupportAroundDeath@nes.scot.nhs.uk" TargetMode="External"/><Relationship Id="rId9" Type="http://schemas.openxmlformats.org/officeDocument/2006/relationships/image" Target="../media/image4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svg"/><Relationship Id="rId7" Type="http://schemas.openxmlformats.org/officeDocument/2006/relationships/hyperlink" Target="http://www.sad.scot.nhs.uk/e-newsletter/" TargetMode="External"/><Relationship Id="rId12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hyperlink" Target="https://shorturl.at/eYHYA" TargetMode="Externa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hyperlink" Target="mailto:SupportAroundDeath@nes.scot.nhs.uk" TargetMode="External"/><Relationship Id="rId4" Type="http://schemas.openxmlformats.org/officeDocument/2006/relationships/hyperlink" Target="http://www.sad.scot.nhs.uk/" TargetMode="External"/><Relationship Id="rId9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15283-2183-4E46-9395-B6168F32ED85}" type="doc">
      <dgm:prSet loTypeId="urn:microsoft.com/office/officeart/2005/8/layout/pList1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ACF7DD-9EE2-472B-92A1-751436DA9356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Anticipatory grief</a:t>
          </a:r>
        </a:p>
      </dgm:t>
    </dgm:pt>
    <dgm:pt modelId="{FDD75279-FD74-4A56-9198-67617D0E323D}" type="parTrans" cxnId="{86046FFD-3781-4B00-ACA4-1034A454A6E4}">
      <dgm:prSet/>
      <dgm:spPr/>
      <dgm:t>
        <a:bodyPr/>
        <a:lstStyle/>
        <a:p>
          <a:endParaRPr lang="en-GB"/>
        </a:p>
      </dgm:t>
    </dgm:pt>
    <dgm:pt modelId="{E0C37ACE-1194-4470-B7A6-98D1A6420FE3}" type="sibTrans" cxnId="{86046FFD-3781-4B00-ACA4-1034A454A6E4}">
      <dgm:prSet/>
      <dgm:spPr/>
      <dgm:t>
        <a:bodyPr/>
        <a:lstStyle/>
        <a:p>
          <a:endParaRPr lang="en-GB"/>
        </a:p>
      </dgm:t>
    </dgm:pt>
    <dgm:pt modelId="{BDB010E6-545E-4C34-A6F5-422F8ECF068F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Discussing dying</a:t>
          </a:r>
        </a:p>
      </dgm:t>
    </dgm:pt>
    <dgm:pt modelId="{596C31A8-E37A-4F64-99B0-717C72D6DCF6}" type="parTrans" cxnId="{59EFFE38-C74D-44A0-A79D-13FDCE1E3BF5}">
      <dgm:prSet/>
      <dgm:spPr/>
      <dgm:t>
        <a:bodyPr/>
        <a:lstStyle/>
        <a:p>
          <a:endParaRPr lang="en-GB"/>
        </a:p>
      </dgm:t>
    </dgm:pt>
    <dgm:pt modelId="{0A6A8830-A58E-4AB1-AAF4-B83EF634C8E2}" type="sibTrans" cxnId="{59EFFE38-C74D-44A0-A79D-13FDCE1E3BF5}">
      <dgm:prSet/>
      <dgm:spPr/>
      <dgm:t>
        <a:bodyPr/>
        <a:lstStyle/>
        <a:p>
          <a:endParaRPr lang="en-GB"/>
        </a:p>
      </dgm:t>
    </dgm:pt>
    <dgm:pt modelId="{806B47B1-3CD1-4728-BBF1-318CB611659B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Supporting LGBT+ people around bereavement</a:t>
          </a:r>
        </a:p>
      </dgm:t>
    </dgm:pt>
    <dgm:pt modelId="{589342C5-3585-4DDF-9F70-496C9EF11DA7}" type="parTrans" cxnId="{4671A41C-403F-4C29-871B-A89C9B1079AD}">
      <dgm:prSet/>
      <dgm:spPr/>
      <dgm:t>
        <a:bodyPr/>
        <a:lstStyle/>
        <a:p>
          <a:endParaRPr lang="en-GB"/>
        </a:p>
      </dgm:t>
    </dgm:pt>
    <dgm:pt modelId="{032F19C3-C35D-4F41-8E6B-1FB0C8B6D609}" type="sibTrans" cxnId="{4671A41C-403F-4C29-871B-A89C9B1079AD}">
      <dgm:prSet/>
      <dgm:spPr/>
      <dgm:t>
        <a:bodyPr/>
        <a:lstStyle/>
        <a:p>
          <a:endParaRPr lang="en-GB"/>
        </a:p>
      </dgm:t>
    </dgm:pt>
    <dgm:pt modelId="{F39E9A8A-B977-4B1F-8AFB-AC4BB189C72F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Talking to children who are bereaved</a:t>
          </a:r>
        </a:p>
      </dgm:t>
    </dgm:pt>
    <dgm:pt modelId="{C3B0A83D-38A2-403E-98AF-82BF2895A2F1}" type="parTrans" cxnId="{56C292B5-1FF5-491C-AAF7-E4B516D3F3EE}">
      <dgm:prSet/>
      <dgm:spPr/>
      <dgm:t>
        <a:bodyPr/>
        <a:lstStyle/>
        <a:p>
          <a:endParaRPr lang="en-GB"/>
        </a:p>
      </dgm:t>
    </dgm:pt>
    <dgm:pt modelId="{20E5BC80-C7A5-48BE-BF8B-8651CE8DA08A}" type="sibTrans" cxnId="{56C292B5-1FF5-491C-AAF7-E4B516D3F3EE}">
      <dgm:prSet/>
      <dgm:spPr/>
      <dgm:t>
        <a:bodyPr/>
        <a:lstStyle/>
        <a:p>
          <a:endParaRPr lang="en-GB"/>
        </a:p>
      </dgm:t>
    </dgm:pt>
    <dgm:pt modelId="{8DDA287E-7E89-4A02-BD30-4FCD96C15FD7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Being with people who are bereaved</a:t>
          </a:r>
        </a:p>
      </dgm:t>
    </dgm:pt>
    <dgm:pt modelId="{C3E8C890-B35A-49BD-8A3B-8101DD8B6884}" type="parTrans" cxnId="{A5AB327B-3612-4502-9571-E713522EB6FE}">
      <dgm:prSet/>
      <dgm:spPr/>
      <dgm:t>
        <a:bodyPr/>
        <a:lstStyle/>
        <a:p>
          <a:endParaRPr lang="en-GB"/>
        </a:p>
      </dgm:t>
    </dgm:pt>
    <dgm:pt modelId="{A3523042-D6E0-4598-8E0E-1DF475DA7750}" type="sibTrans" cxnId="{A5AB327B-3612-4502-9571-E713522EB6FE}">
      <dgm:prSet/>
      <dgm:spPr/>
      <dgm:t>
        <a:bodyPr/>
        <a:lstStyle/>
        <a:p>
          <a:endParaRPr lang="en-GB"/>
        </a:p>
      </dgm:t>
    </dgm:pt>
    <dgm:pt modelId="{BE38D3F7-B2AF-47F4-8E5C-5FAC339B1771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Delivering news of a death by phone</a:t>
          </a:r>
        </a:p>
      </dgm:t>
    </dgm:pt>
    <dgm:pt modelId="{4584073A-A4E4-42E3-8F53-935E2729B78C}" type="parTrans" cxnId="{3112F73C-72EC-4F5F-AD7E-DB0526C75476}">
      <dgm:prSet/>
      <dgm:spPr/>
      <dgm:t>
        <a:bodyPr/>
        <a:lstStyle/>
        <a:p>
          <a:endParaRPr lang="en-GB"/>
        </a:p>
      </dgm:t>
    </dgm:pt>
    <dgm:pt modelId="{BEF9F899-B1FC-4AAA-9AAD-946EE9261C71}" type="sibTrans" cxnId="{3112F73C-72EC-4F5F-AD7E-DB0526C75476}">
      <dgm:prSet/>
      <dgm:spPr/>
      <dgm:t>
        <a:bodyPr/>
        <a:lstStyle/>
        <a:p>
          <a:endParaRPr lang="en-GB"/>
        </a:p>
      </dgm:t>
    </dgm:pt>
    <dgm:pt modelId="{75BECCD1-EC3C-4C2C-B764-A8F0E5DEC913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Death certification (Scotland)</a:t>
          </a:r>
        </a:p>
      </dgm:t>
    </dgm:pt>
    <dgm:pt modelId="{65A33B76-0FDD-4C04-9C38-241C635BF20C}" type="parTrans" cxnId="{FC61C351-06C0-46AF-AC06-9F3BD3254860}">
      <dgm:prSet/>
      <dgm:spPr/>
      <dgm:t>
        <a:bodyPr/>
        <a:lstStyle/>
        <a:p>
          <a:endParaRPr lang="en-GB"/>
        </a:p>
      </dgm:t>
    </dgm:pt>
    <dgm:pt modelId="{13408EF6-0DCE-4CBA-A8DE-C4427AFA4DE4}" type="sibTrans" cxnId="{FC61C351-06C0-46AF-AC06-9F3BD3254860}">
      <dgm:prSet/>
      <dgm:spPr/>
      <dgm:t>
        <a:bodyPr/>
        <a:lstStyle/>
        <a:p>
          <a:endParaRPr lang="en-GB"/>
        </a:p>
      </dgm:t>
    </dgm:pt>
    <dgm:pt modelId="{51C28E47-ECC8-407F-A273-54EDF897B9C7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Gender-based violence</a:t>
          </a:r>
        </a:p>
      </dgm:t>
    </dgm:pt>
    <dgm:pt modelId="{7699D8F2-2B54-4234-B4A7-15002E6FE4E6}" type="parTrans" cxnId="{D309B62C-BD45-4DF6-A4EC-78FF5F6B8932}">
      <dgm:prSet/>
      <dgm:spPr/>
      <dgm:t>
        <a:bodyPr/>
        <a:lstStyle/>
        <a:p>
          <a:endParaRPr lang="en-GB"/>
        </a:p>
      </dgm:t>
    </dgm:pt>
    <dgm:pt modelId="{5C9DCB68-F539-4B44-9328-401A5CF40216}" type="sibTrans" cxnId="{D309B62C-BD45-4DF6-A4EC-78FF5F6B8932}">
      <dgm:prSet/>
      <dgm:spPr/>
      <dgm:t>
        <a:bodyPr/>
        <a:lstStyle/>
        <a:p>
          <a:endParaRPr lang="en-GB"/>
        </a:p>
      </dgm:t>
    </dgm:pt>
    <dgm:pt modelId="{E2682D84-5446-47A4-A5A0-52E52D129313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Withdrawal of active treatment in ITU</a:t>
          </a:r>
        </a:p>
      </dgm:t>
    </dgm:pt>
    <dgm:pt modelId="{006A414C-54E6-4360-9D50-4D4F8396B9FF}" type="parTrans" cxnId="{ED6A1510-27A1-498C-B5B1-F12334F0BB30}">
      <dgm:prSet/>
      <dgm:spPr/>
      <dgm:t>
        <a:bodyPr/>
        <a:lstStyle/>
        <a:p>
          <a:endParaRPr lang="en-GB"/>
        </a:p>
      </dgm:t>
    </dgm:pt>
    <dgm:pt modelId="{0DD93ECE-822C-4E50-83EA-86442174C10D}" type="sibTrans" cxnId="{ED6A1510-27A1-498C-B5B1-F12334F0BB30}">
      <dgm:prSet/>
      <dgm:spPr/>
      <dgm:t>
        <a:bodyPr/>
        <a:lstStyle/>
        <a:p>
          <a:endParaRPr lang="en-GB"/>
        </a:p>
      </dgm:t>
    </dgm:pt>
    <dgm:pt modelId="{B0679D41-882D-4A6F-BE98-00B243352A86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Unsuccessful neonatal resuscitation</a:t>
          </a:r>
        </a:p>
      </dgm:t>
    </dgm:pt>
    <dgm:pt modelId="{76DCEF78-D141-4849-B258-E32E135E9B10}" type="parTrans" cxnId="{0A95381D-473A-4241-998B-D09E285B034E}">
      <dgm:prSet/>
      <dgm:spPr/>
      <dgm:t>
        <a:bodyPr/>
        <a:lstStyle/>
        <a:p>
          <a:endParaRPr lang="en-GB"/>
        </a:p>
      </dgm:t>
    </dgm:pt>
    <dgm:pt modelId="{7D1D4728-96A4-4B9C-A4E0-66F47F989EF4}" type="sibTrans" cxnId="{0A95381D-473A-4241-998B-D09E285B034E}">
      <dgm:prSet/>
      <dgm:spPr/>
      <dgm:t>
        <a:bodyPr/>
        <a:lstStyle/>
        <a:p>
          <a:endParaRPr lang="en-GB"/>
        </a:p>
      </dgm:t>
    </dgm:pt>
    <dgm:pt modelId="{F019917E-E836-470A-BBB4-9EA1D539A3D2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Ripples of grief</a:t>
          </a:r>
        </a:p>
      </dgm:t>
    </dgm:pt>
    <dgm:pt modelId="{7AA5B8D2-0382-490A-B4BA-AF12E14E0CEC}" type="parTrans" cxnId="{CBD16C1E-A84A-4C83-ABD4-3EDB08CD86C5}">
      <dgm:prSet/>
      <dgm:spPr/>
      <dgm:t>
        <a:bodyPr/>
        <a:lstStyle/>
        <a:p>
          <a:endParaRPr lang="en-GB"/>
        </a:p>
      </dgm:t>
    </dgm:pt>
    <dgm:pt modelId="{09027DDD-FBC2-41CE-A41A-0F003E0D3D8A}" type="sibTrans" cxnId="{CBD16C1E-A84A-4C83-ABD4-3EDB08CD86C5}">
      <dgm:prSet/>
      <dgm:spPr/>
      <dgm:t>
        <a:bodyPr/>
        <a:lstStyle/>
        <a:p>
          <a:endParaRPr lang="en-GB"/>
        </a:p>
      </dgm:t>
    </dgm:pt>
    <dgm:pt modelId="{98C548A1-F39B-4293-B269-8A77C1F1BE87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Supporting families around resuscitation</a:t>
          </a:r>
        </a:p>
      </dgm:t>
    </dgm:pt>
    <dgm:pt modelId="{BCD3EECF-3685-4359-800A-EFA21F3DE32C}" type="parTrans" cxnId="{33EA962B-7740-41CE-8CEE-393116D5203B}">
      <dgm:prSet/>
      <dgm:spPr/>
      <dgm:t>
        <a:bodyPr/>
        <a:lstStyle/>
        <a:p>
          <a:endParaRPr lang="en-GB"/>
        </a:p>
      </dgm:t>
    </dgm:pt>
    <dgm:pt modelId="{E464085A-1EDF-4F63-A51E-CFBDEA0E49D0}" type="sibTrans" cxnId="{33EA962B-7740-41CE-8CEE-393116D5203B}">
      <dgm:prSet/>
      <dgm:spPr/>
      <dgm:t>
        <a:bodyPr/>
        <a:lstStyle/>
        <a:p>
          <a:endParaRPr lang="en-GB"/>
        </a:p>
      </dgm:t>
    </dgm:pt>
    <dgm:pt modelId="{3ADCF281-4CDB-4433-A585-2D627624A22A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Coping with death and bereavement</a:t>
          </a:r>
        </a:p>
      </dgm:t>
    </dgm:pt>
    <dgm:pt modelId="{1A1E2839-6FE9-45C0-AA79-2351284A8290}" type="parTrans" cxnId="{0BCCC8CA-2320-4BD0-A794-6D56FAEE98D8}">
      <dgm:prSet/>
      <dgm:spPr/>
      <dgm:t>
        <a:bodyPr/>
        <a:lstStyle/>
        <a:p>
          <a:endParaRPr lang="en-GB"/>
        </a:p>
      </dgm:t>
    </dgm:pt>
    <dgm:pt modelId="{D5F3655F-A68C-4159-B4A7-D98A8CA46985}" type="sibTrans" cxnId="{0BCCC8CA-2320-4BD0-A794-6D56FAEE98D8}">
      <dgm:prSet/>
      <dgm:spPr/>
      <dgm:t>
        <a:bodyPr/>
        <a:lstStyle/>
        <a:p>
          <a:endParaRPr lang="en-GB"/>
        </a:p>
      </dgm:t>
    </dgm:pt>
    <dgm:pt modelId="{7162A08F-7A60-4524-9925-368AAE57AF29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Death of a colleague</a:t>
          </a:r>
        </a:p>
      </dgm:t>
    </dgm:pt>
    <dgm:pt modelId="{F3549DBB-E174-4237-AB5F-396BF3291C97}" type="parTrans" cxnId="{283DE957-B6B0-40CC-8230-3983DAB9EF31}">
      <dgm:prSet/>
      <dgm:spPr/>
      <dgm:t>
        <a:bodyPr/>
        <a:lstStyle/>
        <a:p>
          <a:endParaRPr lang="en-GB"/>
        </a:p>
      </dgm:t>
    </dgm:pt>
    <dgm:pt modelId="{EC65A388-54DC-49B2-920C-0666D210A8BC}" type="sibTrans" cxnId="{283DE957-B6B0-40CC-8230-3983DAB9EF31}">
      <dgm:prSet/>
      <dgm:spPr/>
      <dgm:t>
        <a:bodyPr/>
        <a:lstStyle/>
        <a:p>
          <a:endParaRPr lang="en-GB"/>
        </a:p>
      </dgm:t>
    </dgm:pt>
    <dgm:pt modelId="{B497588D-FB28-4C42-99D3-0C0E3B59DFFB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Intrauterine death</a:t>
          </a:r>
        </a:p>
      </dgm:t>
    </dgm:pt>
    <dgm:pt modelId="{4CF5ED0E-723D-43F7-B5C2-23F122158821}" type="parTrans" cxnId="{1F533BD8-C13E-4832-8813-7DB4515EFD9C}">
      <dgm:prSet/>
      <dgm:spPr/>
      <dgm:t>
        <a:bodyPr/>
        <a:lstStyle/>
        <a:p>
          <a:endParaRPr lang="en-GB"/>
        </a:p>
      </dgm:t>
    </dgm:pt>
    <dgm:pt modelId="{C3324A0F-4939-4167-9603-6045D332FCC6}" type="sibTrans" cxnId="{1F533BD8-C13E-4832-8813-7DB4515EFD9C}">
      <dgm:prSet/>
      <dgm:spPr/>
      <dgm:t>
        <a:bodyPr/>
        <a:lstStyle/>
        <a:p>
          <a:endParaRPr lang="en-GB"/>
        </a:p>
      </dgm:t>
    </dgm:pt>
    <dgm:pt modelId="{D80FD9C0-0E8F-4ACE-94EA-5BF40ECE2069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Fatal accident inquiries (Scotland</a:t>
          </a:r>
          <a:r>
            <a:rPr lang="en-GB" sz="1000">
              <a:solidFill>
                <a:srgbClr val="002060"/>
              </a:solidFill>
            </a:rPr>
            <a:t>)</a:t>
          </a:r>
        </a:p>
      </dgm:t>
    </dgm:pt>
    <dgm:pt modelId="{D492A883-167F-4F62-A460-2EA55EABC758}" type="parTrans" cxnId="{01582D7E-A518-4C53-AAB9-35EB95C001F5}">
      <dgm:prSet/>
      <dgm:spPr/>
      <dgm:t>
        <a:bodyPr/>
        <a:lstStyle/>
        <a:p>
          <a:endParaRPr lang="en-GB"/>
        </a:p>
      </dgm:t>
    </dgm:pt>
    <dgm:pt modelId="{CE1FE383-568D-407D-9189-F20ACD1173B0}" type="sibTrans" cxnId="{01582D7E-A518-4C53-AAB9-35EB95C001F5}">
      <dgm:prSet/>
      <dgm:spPr/>
      <dgm:t>
        <a:bodyPr/>
        <a:lstStyle/>
        <a:p>
          <a:endParaRPr lang="en-GB"/>
        </a:p>
      </dgm:t>
    </dgm:pt>
    <dgm:pt modelId="{83B6BF1A-8A49-4769-9711-7273D0B942AE}">
      <dgm:prSet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Body donation (Scotland)</a:t>
          </a:r>
        </a:p>
      </dgm:t>
    </dgm:pt>
    <dgm:pt modelId="{2E51D639-B606-46E9-AB65-C304A50EA78D}" type="parTrans" cxnId="{C5F71B75-9CC9-4176-B4E2-B854B056CC9F}">
      <dgm:prSet/>
      <dgm:spPr/>
      <dgm:t>
        <a:bodyPr/>
        <a:lstStyle/>
        <a:p>
          <a:endParaRPr lang="en-GB"/>
        </a:p>
      </dgm:t>
    </dgm:pt>
    <dgm:pt modelId="{AD0201DA-DF56-4BF5-BD15-B6DE6B9AC787}" type="sibTrans" cxnId="{C5F71B75-9CC9-4176-B4E2-B854B056CC9F}">
      <dgm:prSet/>
      <dgm:spPr/>
      <dgm:t>
        <a:bodyPr/>
        <a:lstStyle/>
        <a:p>
          <a:endParaRPr lang="en-GB"/>
        </a:p>
      </dgm:t>
    </dgm:pt>
    <dgm:pt modelId="{A5ADE02C-ADE9-4BCD-95BE-725C315EA037}">
      <dgm:prSet phldrT="[Text]" custT="1"/>
      <dgm:spPr/>
      <dgm:t>
        <a:bodyPr/>
        <a:lstStyle/>
        <a:p>
          <a:pPr algn="l"/>
          <a:r>
            <a:rPr lang="en-GB" sz="95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Bereavement in remote &amp; rural communities</a:t>
          </a:r>
        </a:p>
      </dgm:t>
    </dgm:pt>
    <dgm:pt modelId="{D9371D9A-7C21-4335-BF0D-D8435D40ECAB}" type="parTrans" cxnId="{E2F1396A-0DF0-4C43-962F-D726E6E8A270}">
      <dgm:prSet/>
      <dgm:spPr/>
      <dgm:t>
        <a:bodyPr/>
        <a:lstStyle/>
        <a:p>
          <a:endParaRPr lang="en-GB"/>
        </a:p>
      </dgm:t>
    </dgm:pt>
    <dgm:pt modelId="{76704E46-C8AF-4AE9-A138-4ED62466616F}" type="sibTrans" cxnId="{E2F1396A-0DF0-4C43-962F-D726E6E8A270}">
      <dgm:prSet/>
      <dgm:spPr/>
      <dgm:t>
        <a:bodyPr/>
        <a:lstStyle/>
        <a:p>
          <a:endParaRPr lang="en-GB"/>
        </a:p>
      </dgm:t>
    </dgm:pt>
    <dgm:pt modelId="{5DEAEF6B-5E15-4E0C-B020-8CE45A4284B9}" type="pres">
      <dgm:prSet presAssocID="{7A215283-2183-4E46-9395-B6168F32ED85}" presName="Name0" presStyleCnt="0">
        <dgm:presLayoutVars>
          <dgm:dir/>
          <dgm:resizeHandles val="exact"/>
        </dgm:presLayoutVars>
      </dgm:prSet>
      <dgm:spPr/>
    </dgm:pt>
    <dgm:pt modelId="{EDD9D2A5-5BA9-4CE6-A122-61154D3EDB59}" type="pres">
      <dgm:prSet presAssocID="{C7ACF7DD-9EE2-472B-92A1-751436DA9356}" presName="compNode" presStyleCnt="0"/>
      <dgm:spPr/>
    </dgm:pt>
    <dgm:pt modelId="{E9ACE350-E805-4427-B9D4-6C88592E3F04}" type="pres">
      <dgm:prSet presAssocID="{C7ACF7DD-9EE2-472B-92A1-751436DA9356}" presName="pictRect" presStyleLbl="node1" presStyleIdx="0" presStyleCnt="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380FF847-5C7A-44CE-9162-C889B17A6473}" type="pres">
      <dgm:prSet presAssocID="{C7ACF7DD-9EE2-472B-92A1-751436DA9356}" presName="textRect" presStyleLbl="revTx" presStyleIdx="0" presStyleCnt="18">
        <dgm:presLayoutVars>
          <dgm:bulletEnabled val="1"/>
        </dgm:presLayoutVars>
      </dgm:prSet>
      <dgm:spPr/>
    </dgm:pt>
    <dgm:pt modelId="{7A860167-8CB5-47FD-972C-9CE7BBE0A722}" type="pres">
      <dgm:prSet presAssocID="{E0C37ACE-1194-4470-B7A6-98D1A6420FE3}" presName="sibTrans" presStyleLbl="sibTrans2D1" presStyleIdx="0" presStyleCnt="0"/>
      <dgm:spPr/>
    </dgm:pt>
    <dgm:pt modelId="{27628A80-F0DC-4B56-A189-8DB467DEEA72}" type="pres">
      <dgm:prSet presAssocID="{BDB010E6-545E-4C34-A6F5-422F8ECF068F}" presName="compNode" presStyleCnt="0"/>
      <dgm:spPr/>
    </dgm:pt>
    <dgm:pt modelId="{A167F335-9EC6-4878-93C3-B44545BE669B}" type="pres">
      <dgm:prSet presAssocID="{BDB010E6-545E-4C34-A6F5-422F8ECF068F}" presName="pictRect" presStyleLbl="node1" presStyleIdx="1" presStyleCnt="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A15B2279-9A87-4B4B-90A3-47C3A9DE4D70}" type="pres">
      <dgm:prSet presAssocID="{BDB010E6-545E-4C34-A6F5-422F8ECF068F}" presName="textRect" presStyleLbl="revTx" presStyleIdx="1" presStyleCnt="18">
        <dgm:presLayoutVars>
          <dgm:bulletEnabled val="1"/>
        </dgm:presLayoutVars>
      </dgm:prSet>
      <dgm:spPr/>
    </dgm:pt>
    <dgm:pt modelId="{98FAA9F4-B185-4269-99E2-E6C2BF8D7C2A}" type="pres">
      <dgm:prSet presAssocID="{0A6A8830-A58E-4AB1-AAF4-B83EF634C8E2}" presName="sibTrans" presStyleLbl="sibTrans2D1" presStyleIdx="0" presStyleCnt="0"/>
      <dgm:spPr/>
    </dgm:pt>
    <dgm:pt modelId="{93EC3D6E-80BC-4A4E-829D-103B710D1EB1}" type="pres">
      <dgm:prSet presAssocID="{B497588D-FB28-4C42-99D3-0C0E3B59DFFB}" presName="compNode" presStyleCnt="0"/>
      <dgm:spPr/>
    </dgm:pt>
    <dgm:pt modelId="{6059FC7D-5E26-4A08-ABB9-B26C06E5A005}" type="pres">
      <dgm:prSet presAssocID="{B497588D-FB28-4C42-99D3-0C0E3B59DFFB}" presName="pictRect" presStyleLbl="node1" presStyleIdx="2" presStyleCnt="1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53369F71-A902-4148-87C8-0A2C212A0647}" type="pres">
      <dgm:prSet presAssocID="{B497588D-FB28-4C42-99D3-0C0E3B59DFFB}" presName="textRect" presStyleLbl="revTx" presStyleIdx="2" presStyleCnt="18">
        <dgm:presLayoutVars>
          <dgm:bulletEnabled val="1"/>
        </dgm:presLayoutVars>
      </dgm:prSet>
      <dgm:spPr/>
    </dgm:pt>
    <dgm:pt modelId="{2285C136-D0E7-4B76-B3B5-A3AC78D618B7}" type="pres">
      <dgm:prSet presAssocID="{C3324A0F-4939-4167-9603-6045D332FCC6}" presName="sibTrans" presStyleLbl="sibTrans2D1" presStyleIdx="0" presStyleCnt="0"/>
      <dgm:spPr/>
    </dgm:pt>
    <dgm:pt modelId="{9F8FE849-3A56-4FE2-B268-E873CCE78A86}" type="pres">
      <dgm:prSet presAssocID="{3ADCF281-4CDB-4433-A585-2D627624A22A}" presName="compNode" presStyleCnt="0"/>
      <dgm:spPr/>
    </dgm:pt>
    <dgm:pt modelId="{CAEA4AFB-8BC8-448C-90EC-6B248F2B786C}" type="pres">
      <dgm:prSet presAssocID="{3ADCF281-4CDB-4433-A585-2D627624A22A}" presName="pictRect" presStyleLbl="node1" presStyleIdx="3" presStyleCnt="18"/>
      <dgm:spPr>
        <a:blipFill>
          <a:blip xmlns:r="http://schemas.openxmlformats.org/officeDocument/2006/relationships" r:embed="rId4"/>
          <a:srcRect/>
          <a:stretch>
            <a:fillRect l="-12000" r="-12000"/>
          </a:stretch>
        </a:blipFill>
      </dgm:spPr>
    </dgm:pt>
    <dgm:pt modelId="{50B0ACE7-D02B-4D45-AA99-E275FA47F97E}" type="pres">
      <dgm:prSet presAssocID="{3ADCF281-4CDB-4433-A585-2D627624A22A}" presName="textRect" presStyleLbl="revTx" presStyleIdx="3" presStyleCnt="18">
        <dgm:presLayoutVars>
          <dgm:bulletEnabled val="1"/>
        </dgm:presLayoutVars>
      </dgm:prSet>
      <dgm:spPr/>
    </dgm:pt>
    <dgm:pt modelId="{08A104B7-7895-4500-B577-62B4B484A91C}" type="pres">
      <dgm:prSet presAssocID="{D5F3655F-A68C-4159-B4A7-D98A8CA46985}" presName="sibTrans" presStyleLbl="sibTrans2D1" presStyleIdx="0" presStyleCnt="0"/>
      <dgm:spPr/>
    </dgm:pt>
    <dgm:pt modelId="{147D4465-38EF-49F1-A19A-2574496343BD}" type="pres">
      <dgm:prSet presAssocID="{7162A08F-7A60-4524-9925-368AAE57AF29}" presName="compNode" presStyleCnt="0"/>
      <dgm:spPr/>
    </dgm:pt>
    <dgm:pt modelId="{14947734-2AFE-4ADD-9A4B-0BFF3CDAEAC0}" type="pres">
      <dgm:prSet presAssocID="{7162A08F-7A60-4524-9925-368AAE57AF29}" presName="pictRect" presStyleLbl="node1" presStyleIdx="4" presStyleCnt="18"/>
      <dgm:spPr>
        <a:blipFill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  <dgm:pt modelId="{98EAAE8B-7840-4DDA-9A83-5D890BB6454F}" type="pres">
      <dgm:prSet presAssocID="{7162A08F-7A60-4524-9925-368AAE57AF29}" presName="textRect" presStyleLbl="revTx" presStyleIdx="4" presStyleCnt="18">
        <dgm:presLayoutVars>
          <dgm:bulletEnabled val="1"/>
        </dgm:presLayoutVars>
      </dgm:prSet>
      <dgm:spPr/>
    </dgm:pt>
    <dgm:pt modelId="{372961DF-8529-4275-8D93-C152864B97C9}" type="pres">
      <dgm:prSet presAssocID="{EC65A388-54DC-49B2-920C-0666D210A8BC}" presName="sibTrans" presStyleLbl="sibTrans2D1" presStyleIdx="0" presStyleCnt="0"/>
      <dgm:spPr/>
    </dgm:pt>
    <dgm:pt modelId="{9FE49EA3-854B-4ADC-BBAD-013F6F39E3CD}" type="pres">
      <dgm:prSet presAssocID="{98C548A1-F39B-4293-B269-8A77C1F1BE87}" presName="compNode" presStyleCnt="0"/>
      <dgm:spPr/>
    </dgm:pt>
    <dgm:pt modelId="{E1ECC196-6FD0-4680-AD68-DA73260EBC09}" type="pres">
      <dgm:prSet presAssocID="{98C548A1-F39B-4293-B269-8A77C1F1BE87}" presName="pictRect" presStyleLbl="node1" presStyleIdx="5" presStyleCnt="1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4C23291-7D78-4A7C-B1D3-76D939F1E887}" type="pres">
      <dgm:prSet presAssocID="{98C548A1-F39B-4293-B269-8A77C1F1BE87}" presName="textRect" presStyleLbl="revTx" presStyleIdx="5" presStyleCnt="18">
        <dgm:presLayoutVars>
          <dgm:bulletEnabled val="1"/>
        </dgm:presLayoutVars>
      </dgm:prSet>
      <dgm:spPr/>
    </dgm:pt>
    <dgm:pt modelId="{98574887-4E04-42B9-A4D0-B0B90ACB9D71}" type="pres">
      <dgm:prSet presAssocID="{E464085A-1EDF-4F63-A51E-CFBDEA0E49D0}" presName="sibTrans" presStyleLbl="sibTrans2D1" presStyleIdx="0" presStyleCnt="0"/>
      <dgm:spPr/>
    </dgm:pt>
    <dgm:pt modelId="{7463AA01-FC9B-4821-A524-D8FF46430271}" type="pres">
      <dgm:prSet presAssocID="{806B47B1-3CD1-4728-BBF1-318CB611659B}" presName="compNode" presStyleCnt="0"/>
      <dgm:spPr/>
    </dgm:pt>
    <dgm:pt modelId="{3816C751-58FA-4523-933A-16896EFD01A3}" type="pres">
      <dgm:prSet presAssocID="{806B47B1-3CD1-4728-BBF1-318CB611659B}" presName="pictRect" presStyleLbl="node1" presStyleIdx="6" presStyleCnt="1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953A4455-AA08-4254-8E43-62B678EA48AD}" type="pres">
      <dgm:prSet presAssocID="{806B47B1-3CD1-4728-BBF1-318CB611659B}" presName="textRect" presStyleLbl="revTx" presStyleIdx="6" presStyleCnt="18">
        <dgm:presLayoutVars>
          <dgm:bulletEnabled val="1"/>
        </dgm:presLayoutVars>
      </dgm:prSet>
      <dgm:spPr/>
    </dgm:pt>
    <dgm:pt modelId="{FD464000-111E-490D-BD74-0BD91FDBEFDB}" type="pres">
      <dgm:prSet presAssocID="{032F19C3-C35D-4F41-8E6B-1FB0C8B6D609}" presName="sibTrans" presStyleLbl="sibTrans2D1" presStyleIdx="0" presStyleCnt="0"/>
      <dgm:spPr/>
    </dgm:pt>
    <dgm:pt modelId="{11A7FEA3-C72C-4973-BE26-2841EE918BAF}" type="pres">
      <dgm:prSet presAssocID="{B0679D41-882D-4A6F-BE98-00B243352A86}" presName="compNode" presStyleCnt="0"/>
      <dgm:spPr/>
    </dgm:pt>
    <dgm:pt modelId="{4743993F-8D92-4425-8D67-B66E7F80AE3C}" type="pres">
      <dgm:prSet presAssocID="{B0679D41-882D-4A6F-BE98-00B243352A86}" presName="pictRect" presStyleLbl="node1" presStyleIdx="7" presStyleCnt="1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775DCF2A-E671-45DA-B209-F67A913E0B4F}" type="pres">
      <dgm:prSet presAssocID="{B0679D41-882D-4A6F-BE98-00B243352A86}" presName="textRect" presStyleLbl="revTx" presStyleIdx="7" presStyleCnt="18">
        <dgm:presLayoutVars>
          <dgm:bulletEnabled val="1"/>
        </dgm:presLayoutVars>
      </dgm:prSet>
      <dgm:spPr/>
    </dgm:pt>
    <dgm:pt modelId="{FD37ABEE-8D7B-415A-A1E3-20CD48CE2E98}" type="pres">
      <dgm:prSet presAssocID="{7D1D4728-96A4-4B9C-A4E0-66F47F989EF4}" presName="sibTrans" presStyleLbl="sibTrans2D1" presStyleIdx="0" presStyleCnt="0"/>
      <dgm:spPr/>
    </dgm:pt>
    <dgm:pt modelId="{EE1210C6-4236-40F6-B34D-86BFB3C6DBE9}" type="pres">
      <dgm:prSet presAssocID="{F39E9A8A-B977-4B1F-8AFB-AC4BB189C72F}" presName="compNode" presStyleCnt="0"/>
      <dgm:spPr/>
    </dgm:pt>
    <dgm:pt modelId="{F6C5C2F7-4D4F-4388-A915-C58E82A9C9CC}" type="pres">
      <dgm:prSet presAssocID="{F39E9A8A-B977-4B1F-8AFB-AC4BB189C72F}" presName="pictRect" presStyleLbl="node1" presStyleIdx="8" presStyleCnt="1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8E1DE43-D1FF-40CA-8DEB-626B6F975024}" type="pres">
      <dgm:prSet presAssocID="{F39E9A8A-B977-4B1F-8AFB-AC4BB189C72F}" presName="textRect" presStyleLbl="revTx" presStyleIdx="8" presStyleCnt="18">
        <dgm:presLayoutVars>
          <dgm:bulletEnabled val="1"/>
        </dgm:presLayoutVars>
      </dgm:prSet>
      <dgm:spPr/>
    </dgm:pt>
    <dgm:pt modelId="{FBFF3DDC-EE6F-4192-84E1-B86CDD593BD1}" type="pres">
      <dgm:prSet presAssocID="{20E5BC80-C7A5-48BE-BF8B-8651CE8DA08A}" presName="sibTrans" presStyleLbl="sibTrans2D1" presStyleIdx="0" presStyleCnt="0"/>
      <dgm:spPr/>
    </dgm:pt>
    <dgm:pt modelId="{4FA9EF21-37A8-4C45-BE46-82857960DB11}" type="pres">
      <dgm:prSet presAssocID="{8DDA287E-7E89-4A02-BD30-4FCD96C15FD7}" presName="compNode" presStyleCnt="0"/>
      <dgm:spPr/>
    </dgm:pt>
    <dgm:pt modelId="{6A1B905F-039A-4DA5-8BA8-CF3BA02406C4}" type="pres">
      <dgm:prSet presAssocID="{8DDA287E-7E89-4A02-BD30-4FCD96C15FD7}" presName="pictRect" presStyleLbl="node1" presStyleIdx="9" presStyleCnt="18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D043A9E3-1853-4D27-BD53-81828080700F}" type="pres">
      <dgm:prSet presAssocID="{8DDA287E-7E89-4A02-BD30-4FCD96C15FD7}" presName="textRect" presStyleLbl="revTx" presStyleIdx="9" presStyleCnt="18">
        <dgm:presLayoutVars>
          <dgm:bulletEnabled val="1"/>
        </dgm:presLayoutVars>
      </dgm:prSet>
      <dgm:spPr/>
    </dgm:pt>
    <dgm:pt modelId="{A4F8A206-C783-4431-B09D-D88E9645C555}" type="pres">
      <dgm:prSet presAssocID="{A3523042-D6E0-4598-8E0E-1DF475DA7750}" presName="sibTrans" presStyleLbl="sibTrans2D1" presStyleIdx="0" presStyleCnt="0"/>
      <dgm:spPr/>
    </dgm:pt>
    <dgm:pt modelId="{831D9D32-0D4E-4FD1-A8D6-E4C52CDA7018}" type="pres">
      <dgm:prSet presAssocID="{BE38D3F7-B2AF-47F4-8E5C-5FAC339B1771}" presName="compNode" presStyleCnt="0"/>
      <dgm:spPr/>
    </dgm:pt>
    <dgm:pt modelId="{C8430AE1-AFB6-4C17-A60F-BEA98188F3EA}" type="pres">
      <dgm:prSet presAssocID="{BE38D3F7-B2AF-47F4-8E5C-5FAC339B1771}" presName="pictRect" presStyleLbl="node1" presStyleIdx="10" presStyleCnt="1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009AAA71-8576-4C72-A6DB-ABBD80BD6C5A}" type="pres">
      <dgm:prSet presAssocID="{BE38D3F7-B2AF-47F4-8E5C-5FAC339B1771}" presName="textRect" presStyleLbl="revTx" presStyleIdx="10" presStyleCnt="18">
        <dgm:presLayoutVars>
          <dgm:bulletEnabled val="1"/>
        </dgm:presLayoutVars>
      </dgm:prSet>
      <dgm:spPr/>
    </dgm:pt>
    <dgm:pt modelId="{13BA9815-0655-4463-8E22-955F49E07A3C}" type="pres">
      <dgm:prSet presAssocID="{BEF9F899-B1FC-4AAA-9AAD-946EE9261C71}" presName="sibTrans" presStyleLbl="sibTrans2D1" presStyleIdx="0" presStyleCnt="0"/>
      <dgm:spPr/>
    </dgm:pt>
    <dgm:pt modelId="{358A707C-41FC-4A1F-99BD-3EF2BF626798}" type="pres">
      <dgm:prSet presAssocID="{F019917E-E836-470A-BBB4-9EA1D539A3D2}" presName="compNode" presStyleCnt="0"/>
      <dgm:spPr/>
    </dgm:pt>
    <dgm:pt modelId="{BCC0B9EB-387C-48AB-8115-175750FE3192}" type="pres">
      <dgm:prSet presAssocID="{F019917E-E836-470A-BBB4-9EA1D539A3D2}" presName="pictRect" presStyleLbl="node1" presStyleIdx="11" presStyleCnt="18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D9BDD8E-B3B7-42AC-A303-80A52584E623}" type="pres">
      <dgm:prSet presAssocID="{F019917E-E836-470A-BBB4-9EA1D539A3D2}" presName="textRect" presStyleLbl="revTx" presStyleIdx="11" presStyleCnt="18">
        <dgm:presLayoutVars>
          <dgm:bulletEnabled val="1"/>
        </dgm:presLayoutVars>
      </dgm:prSet>
      <dgm:spPr/>
    </dgm:pt>
    <dgm:pt modelId="{EE3D5DCB-B3B6-407B-89FF-D6C9F936B5F8}" type="pres">
      <dgm:prSet presAssocID="{09027DDD-FBC2-41CE-A41A-0F003E0D3D8A}" presName="sibTrans" presStyleLbl="sibTrans2D1" presStyleIdx="0" presStyleCnt="0"/>
      <dgm:spPr/>
    </dgm:pt>
    <dgm:pt modelId="{EFD3420C-BEA0-4D22-89C5-1895CF6D2ED9}" type="pres">
      <dgm:prSet presAssocID="{83B6BF1A-8A49-4769-9711-7273D0B942AE}" presName="compNode" presStyleCnt="0"/>
      <dgm:spPr/>
    </dgm:pt>
    <dgm:pt modelId="{8EE07F14-95B1-49B8-B4D2-77CB36ED2BC7}" type="pres">
      <dgm:prSet presAssocID="{83B6BF1A-8A49-4769-9711-7273D0B942AE}" presName="pictRect" presStyleLbl="node1" presStyleIdx="12" presStyleCnt="1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5FED3DAF-753D-4D34-A7D2-F89CE7CDC453}" type="pres">
      <dgm:prSet presAssocID="{83B6BF1A-8A49-4769-9711-7273D0B942AE}" presName="textRect" presStyleLbl="revTx" presStyleIdx="12" presStyleCnt="18">
        <dgm:presLayoutVars>
          <dgm:bulletEnabled val="1"/>
        </dgm:presLayoutVars>
      </dgm:prSet>
      <dgm:spPr/>
    </dgm:pt>
    <dgm:pt modelId="{84D5399B-2E00-4D36-A2D7-901B0C257E65}" type="pres">
      <dgm:prSet presAssocID="{AD0201DA-DF56-4BF5-BD15-B6DE6B9AC787}" presName="sibTrans" presStyleLbl="sibTrans2D1" presStyleIdx="0" presStyleCnt="0"/>
      <dgm:spPr/>
    </dgm:pt>
    <dgm:pt modelId="{B34FCEFB-5636-41B4-A43A-B15DACAE8327}" type="pres">
      <dgm:prSet presAssocID="{75BECCD1-EC3C-4C2C-B764-A8F0E5DEC913}" presName="compNode" presStyleCnt="0"/>
      <dgm:spPr/>
    </dgm:pt>
    <dgm:pt modelId="{CB771038-E84A-44FB-A6BA-F9E5C5C54956}" type="pres">
      <dgm:prSet presAssocID="{75BECCD1-EC3C-4C2C-B764-A8F0E5DEC913}" presName="pictRect" presStyleLbl="node1" presStyleIdx="13" presStyleCnt="18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F4423A3C-84EC-4D40-B7FC-56FAF9A9A751}" type="pres">
      <dgm:prSet presAssocID="{75BECCD1-EC3C-4C2C-B764-A8F0E5DEC913}" presName="textRect" presStyleLbl="revTx" presStyleIdx="13" presStyleCnt="18">
        <dgm:presLayoutVars>
          <dgm:bulletEnabled val="1"/>
        </dgm:presLayoutVars>
      </dgm:prSet>
      <dgm:spPr/>
    </dgm:pt>
    <dgm:pt modelId="{013B0A8D-CB93-48E0-919C-521DDB5DE8D0}" type="pres">
      <dgm:prSet presAssocID="{13408EF6-0DCE-4CBA-A8DE-C4427AFA4DE4}" presName="sibTrans" presStyleLbl="sibTrans2D1" presStyleIdx="0" presStyleCnt="0"/>
      <dgm:spPr/>
    </dgm:pt>
    <dgm:pt modelId="{AE50F77E-9F4B-4A71-9328-52D82DF0A549}" type="pres">
      <dgm:prSet presAssocID="{E2682D84-5446-47A4-A5A0-52E52D129313}" presName="compNode" presStyleCnt="0"/>
      <dgm:spPr/>
    </dgm:pt>
    <dgm:pt modelId="{D52F9740-0DC7-412E-BF65-51F91B2DF92C}" type="pres">
      <dgm:prSet presAssocID="{E2682D84-5446-47A4-A5A0-52E52D129313}" presName="pictRect" presStyleLbl="node1" presStyleIdx="14" presStyleCnt="1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3D4E689B-8EE2-420E-BE77-3F0758981689}" type="pres">
      <dgm:prSet presAssocID="{E2682D84-5446-47A4-A5A0-52E52D129313}" presName="textRect" presStyleLbl="revTx" presStyleIdx="14" presStyleCnt="18">
        <dgm:presLayoutVars>
          <dgm:bulletEnabled val="1"/>
        </dgm:presLayoutVars>
      </dgm:prSet>
      <dgm:spPr/>
    </dgm:pt>
    <dgm:pt modelId="{21838F43-A7A4-40EF-8008-B63ACD00E92E}" type="pres">
      <dgm:prSet presAssocID="{0DD93ECE-822C-4E50-83EA-86442174C10D}" presName="sibTrans" presStyleLbl="sibTrans2D1" presStyleIdx="0" presStyleCnt="0"/>
      <dgm:spPr/>
    </dgm:pt>
    <dgm:pt modelId="{D6F16F12-73E2-4FDB-B2C7-FA584EB1CFF8}" type="pres">
      <dgm:prSet presAssocID="{51C28E47-ECC8-407F-A273-54EDF897B9C7}" presName="compNode" presStyleCnt="0"/>
      <dgm:spPr/>
    </dgm:pt>
    <dgm:pt modelId="{A24747FA-89D5-439A-A5D2-A368FE33DEE7}" type="pres">
      <dgm:prSet presAssocID="{51C28E47-ECC8-407F-A273-54EDF897B9C7}" presName="pictRect" presStyleLbl="node1" presStyleIdx="15" presStyleCnt="18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B91FBA86-9B10-4B46-89CE-F9215F911F1A}" type="pres">
      <dgm:prSet presAssocID="{51C28E47-ECC8-407F-A273-54EDF897B9C7}" presName="textRect" presStyleLbl="revTx" presStyleIdx="15" presStyleCnt="18">
        <dgm:presLayoutVars>
          <dgm:bulletEnabled val="1"/>
        </dgm:presLayoutVars>
      </dgm:prSet>
      <dgm:spPr/>
    </dgm:pt>
    <dgm:pt modelId="{83322D8D-77D1-447E-8A45-9F82777F7A42}" type="pres">
      <dgm:prSet presAssocID="{5C9DCB68-F539-4B44-9328-401A5CF40216}" presName="sibTrans" presStyleLbl="sibTrans2D1" presStyleIdx="0" presStyleCnt="0"/>
      <dgm:spPr/>
    </dgm:pt>
    <dgm:pt modelId="{930F184A-F1CB-4D24-AC8C-0B62653EB42E}" type="pres">
      <dgm:prSet presAssocID="{A5ADE02C-ADE9-4BCD-95BE-725C315EA037}" presName="compNode" presStyleCnt="0"/>
      <dgm:spPr/>
    </dgm:pt>
    <dgm:pt modelId="{B300DAAC-7F09-4EF1-82C5-EEBF154C50A0}" type="pres">
      <dgm:prSet presAssocID="{A5ADE02C-ADE9-4BCD-95BE-725C315EA037}" presName="pictRect" presStyleLbl="node1" presStyleIdx="16" presStyleCnt="18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22851D2-57EF-4DFB-9B95-A66A24DE8F8F}" type="pres">
      <dgm:prSet presAssocID="{A5ADE02C-ADE9-4BCD-95BE-725C315EA037}" presName="textRect" presStyleLbl="revTx" presStyleIdx="16" presStyleCnt="18">
        <dgm:presLayoutVars>
          <dgm:bulletEnabled val="1"/>
        </dgm:presLayoutVars>
      </dgm:prSet>
      <dgm:spPr/>
    </dgm:pt>
    <dgm:pt modelId="{92A450EE-0298-4B81-B81F-9BF5A5C74A98}" type="pres">
      <dgm:prSet presAssocID="{76704E46-C8AF-4AE9-A138-4ED62466616F}" presName="sibTrans" presStyleLbl="sibTrans2D1" presStyleIdx="0" presStyleCnt="0"/>
      <dgm:spPr/>
    </dgm:pt>
    <dgm:pt modelId="{9608532E-EAB1-4CD0-BA8E-AEA3BA77FD31}" type="pres">
      <dgm:prSet presAssocID="{D80FD9C0-0E8F-4ACE-94EA-5BF40ECE2069}" presName="compNode" presStyleCnt="0"/>
      <dgm:spPr/>
    </dgm:pt>
    <dgm:pt modelId="{038BEB7D-1755-4169-8DB8-32E5CD5DB6D4}" type="pres">
      <dgm:prSet presAssocID="{D80FD9C0-0E8F-4ACE-94EA-5BF40ECE2069}" presName="pictRect" presStyleLbl="node1" presStyleIdx="17" presStyleCnt="18"/>
      <dgm:spPr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4F54293-7A4B-4DFA-BBA8-1E93264DAE59}" type="pres">
      <dgm:prSet presAssocID="{D80FD9C0-0E8F-4ACE-94EA-5BF40ECE2069}" presName="textRect" presStyleLbl="revTx" presStyleIdx="17" presStyleCnt="18">
        <dgm:presLayoutVars>
          <dgm:bulletEnabled val="1"/>
        </dgm:presLayoutVars>
      </dgm:prSet>
      <dgm:spPr/>
    </dgm:pt>
  </dgm:ptLst>
  <dgm:cxnLst>
    <dgm:cxn modelId="{ED6A1510-27A1-498C-B5B1-F12334F0BB30}" srcId="{7A215283-2183-4E46-9395-B6168F32ED85}" destId="{E2682D84-5446-47A4-A5A0-52E52D129313}" srcOrd="14" destOrd="0" parTransId="{006A414C-54E6-4360-9D50-4D4F8396B9FF}" sibTransId="{0DD93ECE-822C-4E50-83EA-86442174C10D}"/>
    <dgm:cxn modelId="{9BEAB510-2B1E-43A9-9C05-F6C96090A2A9}" type="presOf" srcId="{032F19C3-C35D-4F41-8E6B-1FB0C8B6D609}" destId="{FD464000-111E-490D-BD74-0BD91FDBEFDB}" srcOrd="0" destOrd="0" presId="urn:microsoft.com/office/officeart/2005/8/layout/pList1"/>
    <dgm:cxn modelId="{1F511C14-8EE2-4C64-907A-BC8C290DBCDD}" type="presOf" srcId="{5C9DCB68-F539-4B44-9328-401A5CF40216}" destId="{83322D8D-77D1-447E-8A45-9F82777F7A42}" srcOrd="0" destOrd="0" presId="urn:microsoft.com/office/officeart/2005/8/layout/pList1"/>
    <dgm:cxn modelId="{5CF82219-069B-4B10-8492-2C46C77494C1}" type="presOf" srcId="{A5ADE02C-ADE9-4BCD-95BE-725C315EA037}" destId="{622851D2-57EF-4DFB-9B95-A66A24DE8F8F}" srcOrd="0" destOrd="0" presId="urn:microsoft.com/office/officeart/2005/8/layout/pList1"/>
    <dgm:cxn modelId="{860E8A19-BFFF-4FD4-B74E-DBB87C802BC3}" type="presOf" srcId="{F019917E-E836-470A-BBB4-9EA1D539A3D2}" destId="{BD9BDD8E-B3B7-42AC-A303-80A52584E623}" srcOrd="0" destOrd="0" presId="urn:microsoft.com/office/officeart/2005/8/layout/pList1"/>
    <dgm:cxn modelId="{D2677B1A-0E8C-4A87-B7EC-37B31F2DF731}" type="presOf" srcId="{806B47B1-3CD1-4728-BBF1-318CB611659B}" destId="{953A4455-AA08-4254-8E43-62B678EA48AD}" srcOrd="0" destOrd="0" presId="urn:microsoft.com/office/officeart/2005/8/layout/pList1"/>
    <dgm:cxn modelId="{4671A41C-403F-4C29-871B-A89C9B1079AD}" srcId="{7A215283-2183-4E46-9395-B6168F32ED85}" destId="{806B47B1-3CD1-4728-BBF1-318CB611659B}" srcOrd="6" destOrd="0" parTransId="{589342C5-3585-4DDF-9F70-496C9EF11DA7}" sibTransId="{032F19C3-C35D-4F41-8E6B-1FB0C8B6D609}"/>
    <dgm:cxn modelId="{0A95381D-473A-4241-998B-D09E285B034E}" srcId="{7A215283-2183-4E46-9395-B6168F32ED85}" destId="{B0679D41-882D-4A6F-BE98-00B243352A86}" srcOrd="7" destOrd="0" parTransId="{76DCEF78-D141-4849-B258-E32E135E9B10}" sibTransId="{7D1D4728-96A4-4B9C-A4E0-66F47F989EF4}"/>
    <dgm:cxn modelId="{CBD16C1E-A84A-4C83-ABD4-3EDB08CD86C5}" srcId="{7A215283-2183-4E46-9395-B6168F32ED85}" destId="{F019917E-E836-470A-BBB4-9EA1D539A3D2}" srcOrd="11" destOrd="0" parTransId="{7AA5B8D2-0382-490A-B4BA-AF12E14E0CEC}" sibTransId="{09027DDD-FBC2-41CE-A41A-0F003E0D3D8A}"/>
    <dgm:cxn modelId="{65B5A620-A65C-4923-80E9-011FCE6A4D4A}" type="presOf" srcId="{C7ACF7DD-9EE2-472B-92A1-751436DA9356}" destId="{380FF847-5C7A-44CE-9162-C889B17A6473}" srcOrd="0" destOrd="0" presId="urn:microsoft.com/office/officeart/2005/8/layout/pList1"/>
    <dgm:cxn modelId="{6F355323-45EB-45A9-9429-DBA79A1CE658}" type="presOf" srcId="{E464085A-1EDF-4F63-A51E-CFBDEA0E49D0}" destId="{98574887-4E04-42B9-A4D0-B0B90ACB9D71}" srcOrd="0" destOrd="0" presId="urn:microsoft.com/office/officeart/2005/8/layout/pList1"/>
    <dgm:cxn modelId="{880F6326-26A0-4773-8638-AE4F2F0A06CC}" type="presOf" srcId="{D5F3655F-A68C-4159-B4A7-D98A8CA46985}" destId="{08A104B7-7895-4500-B577-62B4B484A91C}" srcOrd="0" destOrd="0" presId="urn:microsoft.com/office/officeart/2005/8/layout/pList1"/>
    <dgm:cxn modelId="{33EA962B-7740-41CE-8CEE-393116D5203B}" srcId="{7A215283-2183-4E46-9395-B6168F32ED85}" destId="{98C548A1-F39B-4293-B269-8A77C1F1BE87}" srcOrd="5" destOrd="0" parTransId="{BCD3EECF-3685-4359-800A-EFA21F3DE32C}" sibTransId="{E464085A-1EDF-4F63-A51E-CFBDEA0E49D0}"/>
    <dgm:cxn modelId="{8902A82C-5A86-42C2-B986-EBE8433D64FA}" type="presOf" srcId="{EC65A388-54DC-49B2-920C-0666D210A8BC}" destId="{372961DF-8529-4275-8D93-C152864B97C9}" srcOrd="0" destOrd="0" presId="urn:microsoft.com/office/officeart/2005/8/layout/pList1"/>
    <dgm:cxn modelId="{D309B62C-BD45-4DF6-A4EC-78FF5F6B8932}" srcId="{7A215283-2183-4E46-9395-B6168F32ED85}" destId="{51C28E47-ECC8-407F-A273-54EDF897B9C7}" srcOrd="15" destOrd="0" parTransId="{7699D8F2-2B54-4234-B4A7-15002E6FE4E6}" sibTransId="{5C9DCB68-F539-4B44-9328-401A5CF40216}"/>
    <dgm:cxn modelId="{525D6E37-F964-47F7-8F85-089EC8FBBBAE}" type="presOf" srcId="{3ADCF281-4CDB-4433-A585-2D627624A22A}" destId="{50B0ACE7-D02B-4D45-AA99-E275FA47F97E}" srcOrd="0" destOrd="0" presId="urn:microsoft.com/office/officeart/2005/8/layout/pList1"/>
    <dgm:cxn modelId="{59EFFE38-C74D-44A0-A79D-13FDCE1E3BF5}" srcId="{7A215283-2183-4E46-9395-B6168F32ED85}" destId="{BDB010E6-545E-4C34-A6F5-422F8ECF068F}" srcOrd="1" destOrd="0" parTransId="{596C31A8-E37A-4F64-99B0-717C72D6DCF6}" sibTransId="{0A6A8830-A58E-4AB1-AAF4-B83EF634C8E2}"/>
    <dgm:cxn modelId="{C488053B-C2A1-458D-9107-788407351D61}" type="presOf" srcId="{83B6BF1A-8A49-4769-9711-7273D0B942AE}" destId="{5FED3DAF-753D-4D34-A7D2-F89CE7CDC453}" srcOrd="0" destOrd="0" presId="urn:microsoft.com/office/officeart/2005/8/layout/pList1"/>
    <dgm:cxn modelId="{3112F73C-72EC-4F5F-AD7E-DB0526C75476}" srcId="{7A215283-2183-4E46-9395-B6168F32ED85}" destId="{BE38D3F7-B2AF-47F4-8E5C-5FAC339B1771}" srcOrd="10" destOrd="0" parTransId="{4584073A-A4E4-42E3-8F53-935E2729B78C}" sibTransId="{BEF9F899-B1FC-4AAA-9AAD-946EE9261C71}"/>
    <dgm:cxn modelId="{3554DE3E-3BFD-4BEB-8942-F53CB9B042D4}" type="presOf" srcId="{8DDA287E-7E89-4A02-BD30-4FCD96C15FD7}" destId="{D043A9E3-1853-4D27-BD53-81828080700F}" srcOrd="0" destOrd="0" presId="urn:microsoft.com/office/officeart/2005/8/layout/pList1"/>
    <dgm:cxn modelId="{2670E843-49C6-463E-B72A-AD154E4DE487}" type="presOf" srcId="{7D1D4728-96A4-4B9C-A4E0-66F47F989EF4}" destId="{FD37ABEE-8D7B-415A-A1E3-20CD48CE2E98}" srcOrd="0" destOrd="0" presId="urn:microsoft.com/office/officeart/2005/8/layout/pList1"/>
    <dgm:cxn modelId="{13FAEE65-03A1-4FDA-BBA9-F823DDC5E3DD}" type="presOf" srcId="{B497588D-FB28-4C42-99D3-0C0E3B59DFFB}" destId="{53369F71-A902-4148-87C8-0A2C212A0647}" srcOrd="0" destOrd="0" presId="urn:microsoft.com/office/officeart/2005/8/layout/pList1"/>
    <dgm:cxn modelId="{5B7BDD48-01D1-493C-BFEB-D08368D1F0B1}" type="presOf" srcId="{7A215283-2183-4E46-9395-B6168F32ED85}" destId="{5DEAEF6B-5E15-4E0C-B020-8CE45A4284B9}" srcOrd="0" destOrd="0" presId="urn:microsoft.com/office/officeart/2005/8/layout/pList1"/>
    <dgm:cxn modelId="{E2F1396A-0DF0-4C43-962F-D726E6E8A270}" srcId="{7A215283-2183-4E46-9395-B6168F32ED85}" destId="{A5ADE02C-ADE9-4BCD-95BE-725C315EA037}" srcOrd="16" destOrd="0" parTransId="{D9371D9A-7C21-4335-BF0D-D8435D40ECAB}" sibTransId="{76704E46-C8AF-4AE9-A138-4ED62466616F}"/>
    <dgm:cxn modelId="{8706A46D-A42E-4420-8AC9-B57C9B1BA373}" type="presOf" srcId="{75BECCD1-EC3C-4C2C-B764-A8F0E5DEC913}" destId="{F4423A3C-84EC-4D40-B7FC-56FAF9A9A751}" srcOrd="0" destOrd="0" presId="urn:microsoft.com/office/officeart/2005/8/layout/pList1"/>
    <dgm:cxn modelId="{FC61C351-06C0-46AF-AC06-9F3BD3254860}" srcId="{7A215283-2183-4E46-9395-B6168F32ED85}" destId="{75BECCD1-EC3C-4C2C-B764-A8F0E5DEC913}" srcOrd="13" destOrd="0" parTransId="{65A33B76-0FDD-4C04-9C38-241C635BF20C}" sibTransId="{13408EF6-0DCE-4CBA-A8DE-C4427AFA4DE4}"/>
    <dgm:cxn modelId="{703A5954-DDD3-4395-A29D-EB42918D14FD}" type="presOf" srcId="{BDB010E6-545E-4C34-A6F5-422F8ECF068F}" destId="{A15B2279-9A87-4B4B-90A3-47C3A9DE4D70}" srcOrd="0" destOrd="0" presId="urn:microsoft.com/office/officeart/2005/8/layout/pList1"/>
    <dgm:cxn modelId="{C5F71B75-9CC9-4176-B4E2-B854B056CC9F}" srcId="{7A215283-2183-4E46-9395-B6168F32ED85}" destId="{83B6BF1A-8A49-4769-9711-7273D0B942AE}" srcOrd="12" destOrd="0" parTransId="{2E51D639-B606-46E9-AB65-C304A50EA78D}" sibTransId="{AD0201DA-DF56-4BF5-BD15-B6DE6B9AC787}"/>
    <dgm:cxn modelId="{283DE957-B6B0-40CC-8230-3983DAB9EF31}" srcId="{7A215283-2183-4E46-9395-B6168F32ED85}" destId="{7162A08F-7A60-4524-9925-368AAE57AF29}" srcOrd="4" destOrd="0" parTransId="{F3549DBB-E174-4237-AB5F-396BF3291C97}" sibTransId="{EC65A388-54DC-49B2-920C-0666D210A8BC}"/>
    <dgm:cxn modelId="{A5AB327B-3612-4502-9571-E713522EB6FE}" srcId="{7A215283-2183-4E46-9395-B6168F32ED85}" destId="{8DDA287E-7E89-4A02-BD30-4FCD96C15FD7}" srcOrd="9" destOrd="0" parTransId="{C3E8C890-B35A-49BD-8A3B-8101DD8B6884}" sibTransId="{A3523042-D6E0-4598-8E0E-1DF475DA7750}"/>
    <dgm:cxn modelId="{53CCAD7D-FA7E-4DA6-A461-CC797EAC0563}" type="presOf" srcId="{13408EF6-0DCE-4CBA-A8DE-C4427AFA4DE4}" destId="{013B0A8D-CB93-48E0-919C-521DDB5DE8D0}" srcOrd="0" destOrd="0" presId="urn:microsoft.com/office/officeart/2005/8/layout/pList1"/>
    <dgm:cxn modelId="{01582D7E-A518-4C53-AAB9-35EB95C001F5}" srcId="{7A215283-2183-4E46-9395-B6168F32ED85}" destId="{D80FD9C0-0E8F-4ACE-94EA-5BF40ECE2069}" srcOrd="17" destOrd="0" parTransId="{D492A883-167F-4F62-A460-2EA55EABC758}" sibTransId="{CE1FE383-568D-407D-9189-F20ACD1173B0}"/>
    <dgm:cxn modelId="{E4520384-E6FF-4144-B737-506F805427A6}" type="presOf" srcId="{0A6A8830-A58E-4AB1-AAF4-B83EF634C8E2}" destId="{98FAA9F4-B185-4269-99E2-E6C2BF8D7C2A}" srcOrd="0" destOrd="0" presId="urn:microsoft.com/office/officeart/2005/8/layout/pList1"/>
    <dgm:cxn modelId="{84BB868B-3A5C-4F98-8967-B6278C487172}" type="presOf" srcId="{0DD93ECE-822C-4E50-83EA-86442174C10D}" destId="{21838F43-A7A4-40EF-8008-B63ACD00E92E}" srcOrd="0" destOrd="0" presId="urn:microsoft.com/office/officeart/2005/8/layout/pList1"/>
    <dgm:cxn modelId="{B9899A9E-FA57-49E2-8D1E-6647D7D7AE33}" type="presOf" srcId="{AD0201DA-DF56-4BF5-BD15-B6DE6B9AC787}" destId="{84D5399B-2E00-4D36-A2D7-901B0C257E65}" srcOrd="0" destOrd="0" presId="urn:microsoft.com/office/officeart/2005/8/layout/pList1"/>
    <dgm:cxn modelId="{CF5A42A2-9C16-43E1-939B-B2C96AA765C6}" type="presOf" srcId="{BEF9F899-B1FC-4AAA-9AAD-946EE9261C71}" destId="{13BA9815-0655-4463-8E22-955F49E07A3C}" srcOrd="0" destOrd="0" presId="urn:microsoft.com/office/officeart/2005/8/layout/pList1"/>
    <dgm:cxn modelId="{23FEC3A9-AC91-4C6E-AB7B-59155E3818FC}" type="presOf" srcId="{BE38D3F7-B2AF-47F4-8E5C-5FAC339B1771}" destId="{009AAA71-8576-4C72-A6DB-ABBD80BD6C5A}" srcOrd="0" destOrd="0" presId="urn:microsoft.com/office/officeart/2005/8/layout/pList1"/>
    <dgm:cxn modelId="{DDE2F0AB-A9BA-494B-9F77-125C9A3F6E0D}" type="presOf" srcId="{A3523042-D6E0-4598-8E0E-1DF475DA7750}" destId="{A4F8A206-C783-4431-B09D-D88E9645C555}" srcOrd="0" destOrd="0" presId="urn:microsoft.com/office/officeart/2005/8/layout/pList1"/>
    <dgm:cxn modelId="{2E7001AD-077E-4C30-A977-BE79BBEF080C}" type="presOf" srcId="{09027DDD-FBC2-41CE-A41A-0F003E0D3D8A}" destId="{EE3D5DCB-B3B6-407B-89FF-D6C9F936B5F8}" srcOrd="0" destOrd="0" presId="urn:microsoft.com/office/officeart/2005/8/layout/pList1"/>
    <dgm:cxn modelId="{79D1D2AD-B067-4864-9E7E-E9860B1CD2D2}" type="presOf" srcId="{E0C37ACE-1194-4470-B7A6-98D1A6420FE3}" destId="{7A860167-8CB5-47FD-972C-9CE7BBE0A722}" srcOrd="0" destOrd="0" presId="urn:microsoft.com/office/officeart/2005/8/layout/pList1"/>
    <dgm:cxn modelId="{A85D60B4-0C7F-44FB-9146-849B78B5665B}" type="presOf" srcId="{D80FD9C0-0E8F-4ACE-94EA-5BF40ECE2069}" destId="{34F54293-7A4B-4DFA-BBA8-1E93264DAE59}" srcOrd="0" destOrd="0" presId="urn:microsoft.com/office/officeart/2005/8/layout/pList1"/>
    <dgm:cxn modelId="{56C292B5-1FF5-491C-AAF7-E4B516D3F3EE}" srcId="{7A215283-2183-4E46-9395-B6168F32ED85}" destId="{F39E9A8A-B977-4B1F-8AFB-AC4BB189C72F}" srcOrd="8" destOrd="0" parTransId="{C3B0A83D-38A2-403E-98AF-82BF2895A2F1}" sibTransId="{20E5BC80-C7A5-48BE-BF8B-8651CE8DA08A}"/>
    <dgm:cxn modelId="{19001DBE-EE1E-4BDB-A908-A399E25A1E0F}" type="presOf" srcId="{E2682D84-5446-47A4-A5A0-52E52D129313}" destId="{3D4E689B-8EE2-420E-BE77-3F0758981689}" srcOrd="0" destOrd="0" presId="urn:microsoft.com/office/officeart/2005/8/layout/pList1"/>
    <dgm:cxn modelId="{0BCCC8CA-2320-4BD0-A794-6D56FAEE98D8}" srcId="{7A215283-2183-4E46-9395-B6168F32ED85}" destId="{3ADCF281-4CDB-4433-A585-2D627624A22A}" srcOrd="3" destOrd="0" parTransId="{1A1E2839-6FE9-45C0-AA79-2351284A8290}" sibTransId="{D5F3655F-A68C-4159-B4A7-D98A8CA46985}"/>
    <dgm:cxn modelId="{298461CF-33D2-4880-9C99-0C873DCEF302}" type="presOf" srcId="{B0679D41-882D-4A6F-BE98-00B243352A86}" destId="{775DCF2A-E671-45DA-B209-F67A913E0B4F}" srcOrd="0" destOrd="0" presId="urn:microsoft.com/office/officeart/2005/8/layout/pList1"/>
    <dgm:cxn modelId="{B0D552D3-9F71-42C0-A047-F97CD4A00365}" type="presOf" srcId="{7162A08F-7A60-4524-9925-368AAE57AF29}" destId="{98EAAE8B-7840-4DDA-9A83-5D890BB6454F}" srcOrd="0" destOrd="0" presId="urn:microsoft.com/office/officeart/2005/8/layout/pList1"/>
    <dgm:cxn modelId="{15E903D7-6FE4-4BF3-9A94-60A8596F996D}" type="presOf" srcId="{76704E46-C8AF-4AE9-A138-4ED62466616F}" destId="{92A450EE-0298-4B81-B81F-9BF5A5C74A98}" srcOrd="0" destOrd="0" presId="urn:microsoft.com/office/officeart/2005/8/layout/pList1"/>
    <dgm:cxn modelId="{1F533BD8-C13E-4832-8813-7DB4515EFD9C}" srcId="{7A215283-2183-4E46-9395-B6168F32ED85}" destId="{B497588D-FB28-4C42-99D3-0C0E3B59DFFB}" srcOrd="2" destOrd="0" parTransId="{4CF5ED0E-723D-43F7-B5C2-23F122158821}" sibTransId="{C3324A0F-4939-4167-9603-6045D332FCC6}"/>
    <dgm:cxn modelId="{6E7346E2-B569-4A59-8347-35634E8B6DAB}" type="presOf" srcId="{98C548A1-F39B-4293-B269-8A77C1F1BE87}" destId="{04C23291-7D78-4A7C-B1D3-76D939F1E887}" srcOrd="0" destOrd="0" presId="urn:microsoft.com/office/officeart/2005/8/layout/pList1"/>
    <dgm:cxn modelId="{480FBDEA-F9BE-47A7-962D-B648ECD80364}" type="presOf" srcId="{F39E9A8A-B977-4B1F-8AFB-AC4BB189C72F}" destId="{A8E1DE43-D1FF-40CA-8DEB-626B6F975024}" srcOrd="0" destOrd="0" presId="urn:microsoft.com/office/officeart/2005/8/layout/pList1"/>
    <dgm:cxn modelId="{FE2215F7-56E0-4103-990F-CC0D745095B5}" type="presOf" srcId="{C3324A0F-4939-4167-9603-6045D332FCC6}" destId="{2285C136-D0E7-4B76-B3B5-A3AC78D618B7}" srcOrd="0" destOrd="0" presId="urn:microsoft.com/office/officeart/2005/8/layout/pList1"/>
    <dgm:cxn modelId="{F03575F8-8548-4A35-A336-C3848D3F8FF7}" type="presOf" srcId="{20E5BC80-C7A5-48BE-BF8B-8651CE8DA08A}" destId="{FBFF3DDC-EE6F-4192-84E1-B86CDD593BD1}" srcOrd="0" destOrd="0" presId="urn:microsoft.com/office/officeart/2005/8/layout/pList1"/>
    <dgm:cxn modelId="{86046FFD-3781-4B00-ACA4-1034A454A6E4}" srcId="{7A215283-2183-4E46-9395-B6168F32ED85}" destId="{C7ACF7DD-9EE2-472B-92A1-751436DA9356}" srcOrd="0" destOrd="0" parTransId="{FDD75279-FD74-4A56-9198-67617D0E323D}" sibTransId="{E0C37ACE-1194-4470-B7A6-98D1A6420FE3}"/>
    <dgm:cxn modelId="{6ECE7CFE-1E5E-40CA-A84D-CBA922C0F7B1}" type="presOf" srcId="{51C28E47-ECC8-407F-A273-54EDF897B9C7}" destId="{B91FBA86-9B10-4B46-89CE-F9215F911F1A}" srcOrd="0" destOrd="0" presId="urn:microsoft.com/office/officeart/2005/8/layout/pList1"/>
    <dgm:cxn modelId="{0EA5790C-CC65-4EC1-87EA-D08ABACD2DD3}" type="presParOf" srcId="{5DEAEF6B-5E15-4E0C-B020-8CE45A4284B9}" destId="{EDD9D2A5-5BA9-4CE6-A122-61154D3EDB59}" srcOrd="0" destOrd="0" presId="urn:microsoft.com/office/officeart/2005/8/layout/pList1"/>
    <dgm:cxn modelId="{322F766F-9A22-4895-80FB-4C94DE5F5A23}" type="presParOf" srcId="{EDD9D2A5-5BA9-4CE6-A122-61154D3EDB59}" destId="{E9ACE350-E805-4427-B9D4-6C88592E3F04}" srcOrd="0" destOrd="0" presId="urn:microsoft.com/office/officeart/2005/8/layout/pList1"/>
    <dgm:cxn modelId="{B7710CF3-5FB8-457F-9B8F-FA78F8B76A8A}" type="presParOf" srcId="{EDD9D2A5-5BA9-4CE6-A122-61154D3EDB59}" destId="{380FF847-5C7A-44CE-9162-C889B17A6473}" srcOrd="1" destOrd="0" presId="urn:microsoft.com/office/officeart/2005/8/layout/pList1"/>
    <dgm:cxn modelId="{7F9F0EA7-C8C6-4908-8A38-12DB781D09CB}" type="presParOf" srcId="{5DEAEF6B-5E15-4E0C-B020-8CE45A4284B9}" destId="{7A860167-8CB5-47FD-972C-9CE7BBE0A722}" srcOrd="1" destOrd="0" presId="urn:microsoft.com/office/officeart/2005/8/layout/pList1"/>
    <dgm:cxn modelId="{2AD1684B-8D53-4DD5-AA16-5D4EC7F43C7A}" type="presParOf" srcId="{5DEAEF6B-5E15-4E0C-B020-8CE45A4284B9}" destId="{27628A80-F0DC-4B56-A189-8DB467DEEA72}" srcOrd="2" destOrd="0" presId="urn:microsoft.com/office/officeart/2005/8/layout/pList1"/>
    <dgm:cxn modelId="{66FB514A-2697-40AA-B688-F0EC02A69518}" type="presParOf" srcId="{27628A80-F0DC-4B56-A189-8DB467DEEA72}" destId="{A167F335-9EC6-4878-93C3-B44545BE669B}" srcOrd="0" destOrd="0" presId="urn:microsoft.com/office/officeart/2005/8/layout/pList1"/>
    <dgm:cxn modelId="{6CC731CE-1FEF-4060-941E-F2F1B8A19860}" type="presParOf" srcId="{27628A80-F0DC-4B56-A189-8DB467DEEA72}" destId="{A15B2279-9A87-4B4B-90A3-47C3A9DE4D70}" srcOrd="1" destOrd="0" presId="urn:microsoft.com/office/officeart/2005/8/layout/pList1"/>
    <dgm:cxn modelId="{B7FD1296-0631-4A41-A9C8-73846563935D}" type="presParOf" srcId="{5DEAEF6B-5E15-4E0C-B020-8CE45A4284B9}" destId="{98FAA9F4-B185-4269-99E2-E6C2BF8D7C2A}" srcOrd="3" destOrd="0" presId="urn:microsoft.com/office/officeart/2005/8/layout/pList1"/>
    <dgm:cxn modelId="{17511DBD-BC58-4575-B6C8-76201CF25F9E}" type="presParOf" srcId="{5DEAEF6B-5E15-4E0C-B020-8CE45A4284B9}" destId="{93EC3D6E-80BC-4A4E-829D-103B710D1EB1}" srcOrd="4" destOrd="0" presId="urn:microsoft.com/office/officeart/2005/8/layout/pList1"/>
    <dgm:cxn modelId="{B9BEEF70-7DC9-41FB-A4CC-18E1BA3017BA}" type="presParOf" srcId="{93EC3D6E-80BC-4A4E-829D-103B710D1EB1}" destId="{6059FC7D-5E26-4A08-ABB9-B26C06E5A005}" srcOrd="0" destOrd="0" presId="urn:microsoft.com/office/officeart/2005/8/layout/pList1"/>
    <dgm:cxn modelId="{0406EA36-441F-47C6-9451-5110F400EF87}" type="presParOf" srcId="{93EC3D6E-80BC-4A4E-829D-103B710D1EB1}" destId="{53369F71-A902-4148-87C8-0A2C212A0647}" srcOrd="1" destOrd="0" presId="urn:microsoft.com/office/officeart/2005/8/layout/pList1"/>
    <dgm:cxn modelId="{3262CB6A-C753-48D9-86D3-2A3FFF9AF861}" type="presParOf" srcId="{5DEAEF6B-5E15-4E0C-B020-8CE45A4284B9}" destId="{2285C136-D0E7-4B76-B3B5-A3AC78D618B7}" srcOrd="5" destOrd="0" presId="urn:microsoft.com/office/officeart/2005/8/layout/pList1"/>
    <dgm:cxn modelId="{214DFA28-2898-4C53-ADC2-0F8925C23E53}" type="presParOf" srcId="{5DEAEF6B-5E15-4E0C-B020-8CE45A4284B9}" destId="{9F8FE849-3A56-4FE2-B268-E873CCE78A86}" srcOrd="6" destOrd="0" presId="urn:microsoft.com/office/officeart/2005/8/layout/pList1"/>
    <dgm:cxn modelId="{28D9E197-6B19-4407-B437-4F0DA94A3F97}" type="presParOf" srcId="{9F8FE849-3A56-4FE2-B268-E873CCE78A86}" destId="{CAEA4AFB-8BC8-448C-90EC-6B248F2B786C}" srcOrd="0" destOrd="0" presId="urn:microsoft.com/office/officeart/2005/8/layout/pList1"/>
    <dgm:cxn modelId="{9FB6ADC0-564C-461D-BB7E-FB8BA26F55F4}" type="presParOf" srcId="{9F8FE849-3A56-4FE2-B268-E873CCE78A86}" destId="{50B0ACE7-D02B-4D45-AA99-E275FA47F97E}" srcOrd="1" destOrd="0" presId="urn:microsoft.com/office/officeart/2005/8/layout/pList1"/>
    <dgm:cxn modelId="{0988B58C-CA3E-4D46-B1E0-CA9167B68D6C}" type="presParOf" srcId="{5DEAEF6B-5E15-4E0C-B020-8CE45A4284B9}" destId="{08A104B7-7895-4500-B577-62B4B484A91C}" srcOrd="7" destOrd="0" presId="urn:microsoft.com/office/officeart/2005/8/layout/pList1"/>
    <dgm:cxn modelId="{42DA57E6-4B4A-4098-86D5-A8C2AF23C957}" type="presParOf" srcId="{5DEAEF6B-5E15-4E0C-B020-8CE45A4284B9}" destId="{147D4465-38EF-49F1-A19A-2574496343BD}" srcOrd="8" destOrd="0" presId="urn:microsoft.com/office/officeart/2005/8/layout/pList1"/>
    <dgm:cxn modelId="{F5E1DC23-9DF1-476C-8991-6E288CD79374}" type="presParOf" srcId="{147D4465-38EF-49F1-A19A-2574496343BD}" destId="{14947734-2AFE-4ADD-9A4B-0BFF3CDAEAC0}" srcOrd="0" destOrd="0" presId="urn:microsoft.com/office/officeart/2005/8/layout/pList1"/>
    <dgm:cxn modelId="{DAC55B92-6E0E-435C-8FA7-A4EDE41F31AC}" type="presParOf" srcId="{147D4465-38EF-49F1-A19A-2574496343BD}" destId="{98EAAE8B-7840-4DDA-9A83-5D890BB6454F}" srcOrd="1" destOrd="0" presId="urn:microsoft.com/office/officeart/2005/8/layout/pList1"/>
    <dgm:cxn modelId="{4BF59C1E-5901-4E4A-810B-005548E3A666}" type="presParOf" srcId="{5DEAEF6B-5E15-4E0C-B020-8CE45A4284B9}" destId="{372961DF-8529-4275-8D93-C152864B97C9}" srcOrd="9" destOrd="0" presId="urn:microsoft.com/office/officeart/2005/8/layout/pList1"/>
    <dgm:cxn modelId="{067B45C8-5962-4066-BBD5-84C220769D50}" type="presParOf" srcId="{5DEAEF6B-5E15-4E0C-B020-8CE45A4284B9}" destId="{9FE49EA3-854B-4ADC-BBAD-013F6F39E3CD}" srcOrd="10" destOrd="0" presId="urn:microsoft.com/office/officeart/2005/8/layout/pList1"/>
    <dgm:cxn modelId="{74F0E9A3-5A47-4209-8C78-4E44830880EA}" type="presParOf" srcId="{9FE49EA3-854B-4ADC-BBAD-013F6F39E3CD}" destId="{E1ECC196-6FD0-4680-AD68-DA73260EBC09}" srcOrd="0" destOrd="0" presId="urn:microsoft.com/office/officeart/2005/8/layout/pList1"/>
    <dgm:cxn modelId="{68803469-943A-45F6-8E2C-0C7442492758}" type="presParOf" srcId="{9FE49EA3-854B-4ADC-BBAD-013F6F39E3CD}" destId="{04C23291-7D78-4A7C-B1D3-76D939F1E887}" srcOrd="1" destOrd="0" presId="urn:microsoft.com/office/officeart/2005/8/layout/pList1"/>
    <dgm:cxn modelId="{B933368E-B9BB-433E-877C-47F5F5BDFA2D}" type="presParOf" srcId="{5DEAEF6B-5E15-4E0C-B020-8CE45A4284B9}" destId="{98574887-4E04-42B9-A4D0-B0B90ACB9D71}" srcOrd="11" destOrd="0" presId="urn:microsoft.com/office/officeart/2005/8/layout/pList1"/>
    <dgm:cxn modelId="{5187CACE-5616-4FB7-AFEA-93E988B10D00}" type="presParOf" srcId="{5DEAEF6B-5E15-4E0C-B020-8CE45A4284B9}" destId="{7463AA01-FC9B-4821-A524-D8FF46430271}" srcOrd="12" destOrd="0" presId="urn:microsoft.com/office/officeart/2005/8/layout/pList1"/>
    <dgm:cxn modelId="{7CA144C6-080D-497C-8DAF-30CFF5C144C2}" type="presParOf" srcId="{7463AA01-FC9B-4821-A524-D8FF46430271}" destId="{3816C751-58FA-4523-933A-16896EFD01A3}" srcOrd="0" destOrd="0" presId="urn:microsoft.com/office/officeart/2005/8/layout/pList1"/>
    <dgm:cxn modelId="{AA15D27A-565F-4FE8-B763-7799AA81E128}" type="presParOf" srcId="{7463AA01-FC9B-4821-A524-D8FF46430271}" destId="{953A4455-AA08-4254-8E43-62B678EA48AD}" srcOrd="1" destOrd="0" presId="urn:microsoft.com/office/officeart/2005/8/layout/pList1"/>
    <dgm:cxn modelId="{481B4D9B-AA00-493C-B280-E9C0DE052F4C}" type="presParOf" srcId="{5DEAEF6B-5E15-4E0C-B020-8CE45A4284B9}" destId="{FD464000-111E-490D-BD74-0BD91FDBEFDB}" srcOrd="13" destOrd="0" presId="urn:microsoft.com/office/officeart/2005/8/layout/pList1"/>
    <dgm:cxn modelId="{55AA8D54-7B14-40E6-BE9C-9E6BF05458E4}" type="presParOf" srcId="{5DEAEF6B-5E15-4E0C-B020-8CE45A4284B9}" destId="{11A7FEA3-C72C-4973-BE26-2841EE918BAF}" srcOrd="14" destOrd="0" presId="urn:microsoft.com/office/officeart/2005/8/layout/pList1"/>
    <dgm:cxn modelId="{3535571E-DA03-42EB-B39E-722267CCB236}" type="presParOf" srcId="{11A7FEA3-C72C-4973-BE26-2841EE918BAF}" destId="{4743993F-8D92-4425-8D67-B66E7F80AE3C}" srcOrd="0" destOrd="0" presId="urn:microsoft.com/office/officeart/2005/8/layout/pList1"/>
    <dgm:cxn modelId="{4AA8084F-FD49-48B5-A289-A6DF3D372178}" type="presParOf" srcId="{11A7FEA3-C72C-4973-BE26-2841EE918BAF}" destId="{775DCF2A-E671-45DA-B209-F67A913E0B4F}" srcOrd="1" destOrd="0" presId="urn:microsoft.com/office/officeart/2005/8/layout/pList1"/>
    <dgm:cxn modelId="{6DC86176-EC8B-44FB-8249-E93183F12F4B}" type="presParOf" srcId="{5DEAEF6B-5E15-4E0C-B020-8CE45A4284B9}" destId="{FD37ABEE-8D7B-415A-A1E3-20CD48CE2E98}" srcOrd="15" destOrd="0" presId="urn:microsoft.com/office/officeart/2005/8/layout/pList1"/>
    <dgm:cxn modelId="{DCDB46CA-4870-4CE9-9EE9-326D082F9BC6}" type="presParOf" srcId="{5DEAEF6B-5E15-4E0C-B020-8CE45A4284B9}" destId="{EE1210C6-4236-40F6-B34D-86BFB3C6DBE9}" srcOrd="16" destOrd="0" presId="urn:microsoft.com/office/officeart/2005/8/layout/pList1"/>
    <dgm:cxn modelId="{480DB245-63B6-4A0A-9932-CBFC16C98538}" type="presParOf" srcId="{EE1210C6-4236-40F6-B34D-86BFB3C6DBE9}" destId="{F6C5C2F7-4D4F-4388-A915-C58E82A9C9CC}" srcOrd="0" destOrd="0" presId="urn:microsoft.com/office/officeart/2005/8/layout/pList1"/>
    <dgm:cxn modelId="{2DCF430F-26E9-4516-95BF-130DB4232515}" type="presParOf" srcId="{EE1210C6-4236-40F6-B34D-86BFB3C6DBE9}" destId="{A8E1DE43-D1FF-40CA-8DEB-626B6F975024}" srcOrd="1" destOrd="0" presId="urn:microsoft.com/office/officeart/2005/8/layout/pList1"/>
    <dgm:cxn modelId="{C28AE239-A6A2-43D1-87FE-ACA4BF257158}" type="presParOf" srcId="{5DEAEF6B-5E15-4E0C-B020-8CE45A4284B9}" destId="{FBFF3DDC-EE6F-4192-84E1-B86CDD593BD1}" srcOrd="17" destOrd="0" presId="urn:microsoft.com/office/officeart/2005/8/layout/pList1"/>
    <dgm:cxn modelId="{36FC9D23-C121-4722-A60F-602199289AD5}" type="presParOf" srcId="{5DEAEF6B-5E15-4E0C-B020-8CE45A4284B9}" destId="{4FA9EF21-37A8-4C45-BE46-82857960DB11}" srcOrd="18" destOrd="0" presId="urn:microsoft.com/office/officeart/2005/8/layout/pList1"/>
    <dgm:cxn modelId="{84ABCB5E-4420-440D-9F26-D5389CB71510}" type="presParOf" srcId="{4FA9EF21-37A8-4C45-BE46-82857960DB11}" destId="{6A1B905F-039A-4DA5-8BA8-CF3BA02406C4}" srcOrd="0" destOrd="0" presId="urn:microsoft.com/office/officeart/2005/8/layout/pList1"/>
    <dgm:cxn modelId="{9CC9F3D2-0C08-4A37-BDA8-78C555523DBF}" type="presParOf" srcId="{4FA9EF21-37A8-4C45-BE46-82857960DB11}" destId="{D043A9E3-1853-4D27-BD53-81828080700F}" srcOrd="1" destOrd="0" presId="urn:microsoft.com/office/officeart/2005/8/layout/pList1"/>
    <dgm:cxn modelId="{CF1325AB-9EA9-4EDE-B695-E54E645CF1C4}" type="presParOf" srcId="{5DEAEF6B-5E15-4E0C-B020-8CE45A4284B9}" destId="{A4F8A206-C783-4431-B09D-D88E9645C555}" srcOrd="19" destOrd="0" presId="urn:microsoft.com/office/officeart/2005/8/layout/pList1"/>
    <dgm:cxn modelId="{D89D541C-6C68-4117-AA6E-EE3AC8FADAD2}" type="presParOf" srcId="{5DEAEF6B-5E15-4E0C-B020-8CE45A4284B9}" destId="{831D9D32-0D4E-4FD1-A8D6-E4C52CDA7018}" srcOrd="20" destOrd="0" presId="urn:microsoft.com/office/officeart/2005/8/layout/pList1"/>
    <dgm:cxn modelId="{04051931-B8BC-4331-A230-8DA6CBDC061F}" type="presParOf" srcId="{831D9D32-0D4E-4FD1-A8D6-E4C52CDA7018}" destId="{C8430AE1-AFB6-4C17-A60F-BEA98188F3EA}" srcOrd="0" destOrd="0" presId="urn:microsoft.com/office/officeart/2005/8/layout/pList1"/>
    <dgm:cxn modelId="{67E6CEA4-7C40-44AE-A9C1-6AE962D0908E}" type="presParOf" srcId="{831D9D32-0D4E-4FD1-A8D6-E4C52CDA7018}" destId="{009AAA71-8576-4C72-A6DB-ABBD80BD6C5A}" srcOrd="1" destOrd="0" presId="urn:microsoft.com/office/officeart/2005/8/layout/pList1"/>
    <dgm:cxn modelId="{D74DA094-4B00-437D-8E45-FB0FFFB0808B}" type="presParOf" srcId="{5DEAEF6B-5E15-4E0C-B020-8CE45A4284B9}" destId="{13BA9815-0655-4463-8E22-955F49E07A3C}" srcOrd="21" destOrd="0" presId="urn:microsoft.com/office/officeart/2005/8/layout/pList1"/>
    <dgm:cxn modelId="{9B811E25-A1C5-4C34-9251-2431DB318065}" type="presParOf" srcId="{5DEAEF6B-5E15-4E0C-B020-8CE45A4284B9}" destId="{358A707C-41FC-4A1F-99BD-3EF2BF626798}" srcOrd="22" destOrd="0" presId="urn:microsoft.com/office/officeart/2005/8/layout/pList1"/>
    <dgm:cxn modelId="{7A1F7792-0F7E-4B2E-B77E-96C3E5AD9D9F}" type="presParOf" srcId="{358A707C-41FC-4A1F-99BD-3EF2BF626798}" destId="{BCC0B9EB-387C-48AB-8115-175750FE3192}" srcOrd="0" destOrd="0" presId="urn:microsoft.com/office/officeart/2005/8/layout/pList1"/>
    <dgm:cxn modelId="{938E054B-26D8-451B-A1A1-C89EC566534D}" type="presParOf" srcId="{358A707C-41FC-4A1F-99BD-3EF2BF626798}" destId="{BD9BDD8E-B3B7-42AC-A303-80A52584E623}" srcOrd="1" destOrd="0" presId="urn:microsoft.com/office/officeart/2005/8/layout/pList1"/>
    <dgm:cxn modelId="{0D8D4D19-4DFF-4BBD-AD13-D152FC66D668}" type="presParOf" srcId="{5DEAEF6B-5E15-4E0C-B020-8CE45A4284B9}" destId="{EE3D5DCB-B3B6-407B-89FF-D6C9F936B5F8}" srcOrd="23" destOrd="0" presId="urn:microsoft.com/office/officeart/2005/8/layout/pList1"/>
    <dgm:cxn modelId="{2D1E44CE-2FC6-478C-AAB3-A531C94362C2}" type="presParOf" srcId="{5DEAEF6B-5E15-4E0C-B020-8CE45A4284B9}" destId="{EFD3420C-BEA0-4D22-89C5-1895CF6D2ED9}" srcOrd="24" destOrd="0" presId="urn:microsoft.com/office/officeart/2005/8/layout/pList1"/>
    <dgm:cxn modelId="{61B2CC41-0A35-46FE-8E30-106362544871}" type="presParOf" srcId="{EFD3420C-BEA0-4D22-89C5-1895CF6D2ED9}" destId="{8EE07F14-95B1-49B8-B4D2-77CB36ED2BC7}" srcOrd="0" destOrd="0" presId="urn:microsoft.com/office/officeart/2005/8/layout/pList1"/>
    <dgm:cxn modelId="{7E674D37-ACCF-4BF5-8B3F-5462113207C6}" type="presParOf" srcId="{EFD3420C-BEA0-4D22-89C5-1895CF6D2ED9}" destId="{5FED3DAF-753D-4D34-A7D2-F89CE7CDC453}" srcOrd="1" destOrd="0" presId="urn:microsoft.com/office/officeart/2005/8/layout/pList1"/>
    <dgm:cxn modelId="{150B94F5-FECE-4AB2-8A3D-1A5E1987EA42}" type="presParOf" srcId="{5DEAEF6B-5E15-4E0C-B020-8CE45A4284B9}" destId="{84D5399B-2E00-4D36-A2D7-901B0C257E65}" srcOrd="25" destOrd="0" presId="urn:microsoft.com/office/officeart/2005/8/layout/pList1"/>
    <dgm:cxn modelId="{B45CE747-E0BC-4964-8893-D4898792FE5D}" type="presParOf" srcId="{5DEAEF6B-5E15-4E0C-B020-8CE45A4284B9}" destId="{B34FCEFB-5636-41B4-A43A-B15DACAE8327}" srcOrd="26" destOrd="0" presId="urn:microsoft.com/office/officeart/2005/8/layout/pList1"/>
    <dgm:cxn modelId="{A6C0C23A-393A-42C4-91F2-881A28A9D970}" type="presParOf" srcId="{B34FCEFB-5636-41B4-A43A-B15DACAE8327}" destId="{CB771038-E84A-44FB-A6BA-F9E5C5C54956}" srcOrd="0" destOrd="0" presId="urn:microsoft.com/office/officeart/2005/8/layout/pList1"/>
    <dgm:cxn modelId="{48E49765-0B57-444B-8F41-6D9C83DB4E9D}" type="presParOf" srcId="{B34FCEFB-5636-41B4-A43A-B15DACAE8327}" destId="{F4423A3C-84EC-4D40-B7FC-56FAF9A9A751}" srcOrd="1" destOrd="0" presId="urn:microsoft.com/office/officeart/2005/8/layout/pList1"/>
    <dgm:cxn modelId="{C1182C6E-5FCD-402A-8375-62606EAED55C}" type="presParOf" srcId="{5DEAEF6B-5E15-4E0C-B020-8CE45A4284B9}" destId="{013B0A8D-CB93-48E0-919C-521DDB5DE8D0}" srcOrd="27" destOrd="0" presId="urn:microsoft.com/office/officeart/2005/8/layout/pList1"/>
    <dgm:cxn modelId="{3CECD8A0-EBFB-4CFF-85C8-999D45A00DC7}" type="presParOf" srcId="{5DEAEF6B-5E15-4E0C-B020-8CE45A4284B9}" destId="{AE50F77E-9F4B-4A71-9328-52D82DF0A549}" srcOrd="28" destOrd="0" presId="urn:microsoft.com/office/officeart/2005/8/layout/pList1"/>
    <dgm:cxn modelId="{80D47492-CE64-4100-84F9-DD9679B02559}" type="presParOf" srcId="{AE50F77E-9F4B-4A71-9328-52D82DF0A549}" destId="{D52F9740-0DC7-412E-BF65-51F91B2DF92C}" srcOrd="0" destOrd="0" presId="urn:microsoft.com/office/officeart/2005/8/layout/pList1"/>
    <dgm:cxn modelId="{EA7B90FB-3509-40BF-9443-03CC00466EC3}" type="presParOf" srcId="{AE50F77E-9F4B-4A71-9328-52D82DF0A549}" destId="{3D4E689B-8EE2-420E-BE77-3F0758981689}" srcOrd="1" destOrd="0" presId="urn:microsoft.com/office/officeart/2005/8/layout/pList1"/>
    <dgm:cxn modelId="{C14FA00F-B801-47BD-B777-5C362AA6F728}" type="presParOf" srcId="{5DEAEF6B-5E15-4E0C-B020-8CE45A4284B9}" destId="{21838F43-A7A4-40EF-8008-B63ACD00E92E}" srcOrd="29" destOrd="0" presId="urn:microsoft.com/office/officeart/2005/8/layout/pList1"/>
    <dgm:cxn modelId="{04214DBF-EEBF-44AA-90A8-BCC835616F95}" type="presParOf" srcId="{5DEAEF6B-5E15-4E0C-B020-8CE45A4284B9}" destId="{D6F16F12-73E2-4FDB-B2C7-FA584EB1CFF8}" srcOrd="30" destOrd="0" presId="urn:microsoft.com/office/officeart/2005/8/layout/pList1"/>
    <dgm:cxn modelId="{A6EFB172-AB84-4BB5-B381-9F8C89F72060}" type="presParOf" srcId="{D6F16F12-73E2-4FDB-B2C7-FA584EB1CFF8}" destId="{A24747FA-89D5-439A-A5D2-A368FE33DEE7}" srcOrd="0" destOrd="0" presId="urn:microsoft.com/office/officeart/2005/8/layout/pList1"/>
    <dgm:cxn modelId="{BEEBB164-A2E6-4BF4-99AF-B26F07FA930F}" type="presParOf" srcId="{D6F16F12-73E2-4FDB-B2C7-FA584EB1CFF8}" destId="{B91FBA86-9B10-4B46-89CE-F9215F911F1A}" srcOrd="1" destOrd="0" presId="urn:microsoft.com/office/officeart/2005/8/layout/pList1"/>
    <dgm:cxn modelId="{6BFE6E05-E33A-440F-85C3-BE542155A8E9}" type="presParOf" srcId="{5DEAEF6B-5E15-4E0C-B020-8CE45A4284B9}" destId="{83322D8D-77D1-447E-8A45-9F82777F7A42}" srcOrd="31" destOrd="0" presId="urn:microsoft.com/office/officeart/2005/8/layout/pList1"/>
    <dgm:cxn modelId="{AB06F839-BF52-4929-A08C-C475479A1473}" type="presParOf" srcId="{5DEAEF6B-5E15-4E0C-B020-8CE45A4284B9}" destId="{930F184A-F1CB-4D24-AC8C-0B62653EB42E}" srcOrd="32" destOrd="0" presId="urn:microsoft.com/office/officeart/2005/8/layout/pList1"/>
    <dgm:cxn modelId="{C38B0FD3-F787-4810-8E0E-88F997490A0C}" type="presParOf" srcId="{930F184A-F1CB-4D24-AC8C-0B62653EB42E}" destId="{B300DAAC-7F09-4EF1-82C5-EEBF154C50A0}" srcOrd="0" destOrd="0" presId="urn:microsoft.com/office/officeart/2005/8/layout/pList1"/>
    <dgm:cxn modelId="{3CCF3015-845C-47B3-AB9F-30E81E811FE5}" type="presParOf" srcId="{930F184A-F1CB-4D24-AC8C-0B62653EB42E}" destId="{622851D2-57EF-4DFB-9B95-A66A24DE8F8F}" srcOrd="1" destOrd="0" presId="urn:microsoft.com/office/officeart/2005/8/layout/pList1"/>
    <dgm:cxn modelId="{3B402840-9C67-448F-9499-31BD9EB39D04}" type="presParOf" srcId="{5DEAEF6B-5E15-4E0C-B020-8CE45A4284B9}" destId="{92A450EE-0298-4B81-B81F-9BF5A5C74A98}" srcOrd="33" destOrd="0" presId="urn:microsoft.com/office/officeart/2005/8/layout/pList1"/>
    <dgm:cxn modelId="{9481C341-E191-4689-9AD4-AD6E38877B95}" type="presParOf" srcId="{5DEAEF6B-5E15-4E0C-B020-8CE45A4284B9}" destId="{9608532E-EAB1-4CD0-BA8E-AEA3BA77FD31}" srcOrd="34" destOrd="0" presId="urn:microsoft.com/office/officeart/2005/8/layout/pList1"/>
    <dgm:cxn modelId="{DA09509F-6B7B-4104-8387-863A688A6693}" type="presParOf" srcId="{9608532E-EAB1-4CD0-BA8E-AEA3BA77FD31}" destId="{038BEB7D-1755-4169-8DB8-32E5CD5DB6D4}" srcOrd="0" destOrd="0" presId="urn:microsoft.com/office/officeart/2005/8/layout/pList1"/>
    <dgm:cxn modelId="{C4C95466-61BD-4E26-954C-B2FE8D546CA0}" type="presParOf" srcId="{9608532E-EAB1-4CD0-BA8E-AEA3BA77FD31}" destId="{34F54293-7A4B-4DFA-BBA8-1E93264DAE5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9812A-8F59-4A72-968D-9B5D57233A1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42918E0-B9A9-4235-93B4-28415AC9B852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>
            <a:buFont typeface="Arial"/>
            <a:buAutoNum type="arabicPeriod"/>
          </a:pPr>
          <a:r>
            <a:rPr lang="en-GB" sz="1400" b="1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Podcast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‘Talking about Bereavement’ 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1"/>
            </a:rPr>
            <a:t>https://shorturl.at/eYHYA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 </a:t>
          </a:r>
          <a:endParaRPr lang="en-GB" sz="1400">
            <a:latin typeface="Aptos" panose="020B0004020202020204" pitchFamily="34" charset="0"/>
          </a:endParaRPr>
        </a:p>
      </dgm:t>
    </dgm:pt>
    <dgm:pt modelId="{8DE847E2-82A9-4DBB-8C88-88B2A833E2AC}" type="parTrans" cxnId="{120C9D98-F757-4C66-AEBD-51276C94576F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AE5D4E14-EB85-42FC-B69E-21E632720366}" type="sibTrans" cxnId="{120C9D98-F757-4C66-AEBD-51276C94576F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A4596A9A-CE4C-44DD-97B0-3CFF7B5E664C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r>
            <a:rPr lang="en-GB" sz="1400" b="1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Website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2"/>
            </a:rPr>
            <a:t>http://www.sad.scot.nhs.uk/</a:t>
          </a:r>
          <a:r>
            <a:rPr lang="en-GB" sz="1400">
              <a:latin typeface="Aptos" panose="020B0004020202020204" pitchFamily="34" charset="0"/>
              <a:ea typeface="Source Sans Pro" panose="020B0503030403020204" pitchFamily="34" charset="0"/>
            </a:rPr>
            <a:t> </a:t>
          </a:r>
          <a:endParaRPr lang="en-GB" sz="1400">
            <a:latin typeface="Aptos" panose="020B0004020202020204" pitchFamily="34" charset="0"/>
          </a:endParaRPr>
        </a:p>
      </dgm:t>
    </dgm:pt>
    <dgm:pt modelId="{5EF97675-EF6B-4720-BC51-9193124804E6}" type="parTrans" cxnId="{C4EEB00D-1725-43E9-9E91-E3F1EC786622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0CAF0192-3CEB-4C25-92DE-0C5E473ABF5D}" type="sibTrans" cxnId="{C4EEB00D-1725-43E9-9E91-E3F1EC786622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7CAB7C94-C5ED-4C07-B409-FBC8628F052F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GB" sz="1400" b="1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Quarterly e-Newsletter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3"/>
            </a:rPr>
            <a:t>http://www.sad.scot.nhs.uk/e-newsletter/</a:t>
          </a:r>
          <a:endParaRPr lang="en-GB" sz="1400">
            <a:latin typeface="Aptos" panose="020B0004020202020204" pitchFamily="34" charset="0"/>
          </a:endParaRPr>
        </a:p>
      </dgm:t>
    </dgm:pt>
    <dgm:pt modelId="{0D0656B0-7000-4B76-B684-3654059A1697}" type="parTrans" cxnId="{36CFFB83-A114-4752-93C9-3E4C8DDAD4F4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EA56100A-543D-4DA6-A34D-09703E6895E0}" type="sibTrans" cxnId="{36CFFB83-A114-4752-93C9-3E4C8DDAD4F4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7FEA2413-E82C-4ADC-AE5F-994FDF46AEB5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GB" sz="1400" b="1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Email</a:t>
          </a:r>
          <a:r>
            <a:rPr lang="en-GB" sz="14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4"/>
            </a:rPr>
            <a:t>SupportAroundDeath@nes.scot.nhs.uk</a:t>
          </a:r>
          <a:endParaRPr lang="en-GB" sz="1400">
            <a:latin typeface="Aptos" panose="020B0004020202020204" pitchFamily="34" charset="0"/>
          </a:endParaRPr>
        </a:p>
      </dgm:t>
    </dgm:pt>
    <dgm:pt modelId="{8A7D4964-0F3C-4ED3-AB00-AAD71AD6D1B2}" type="parTrans" cxnId="{4927F23F-E6BE-482F-9224-300773048626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247F11C8-85A5-49D7-9911-8B1E2401ED65}" type="sibTrans" cxnId="{4927F23F-E6BE-482F-9224-300773048626}">
      <dgm:prSet/>
      <dgm:spPr/>
      <dgm:t>
        <a:bodyPr/>
        <a:lstStyle/>
        <a:p>
          <a:endParaRPr lang="en-GB" sz="1400">
            <a:latin typeface="Aptos" panose="020B0004020202020204" pitchFamily="34" charset="0"/>
          </a:endParaRPr>
        </a:p>
      </dgm:t>
    </dgm:pt>
    <dgm:pt modelId="{47E40A69-A228-41AA-8715-58C8072950F7}" type="pres">
      <dgm:prSet presAssocID="{A029812A-8F59-4A72-968D-9B5D57233A14}" presName="linearFlow" presStyleCnt="0">
        <dgm:presLayoutVars>
          <dgm:dir/>
          <dgm:resizeHandles val="exact"/>
        </dgm:presLayoutVars>
      </dgm:prSet>
      <dgm:spPr/>
    </dgm:pt>
    <dgm:pt modelId="{8EBC410D-77E3-44AB-BC80-701ACC8DB707}" type="pres">
      <dgm:prSet presAssocID="{842918E0-B9A9-4235-93B4-28415AC9B852}" presName="composite" presStyleCnt="0"/>
      <dgm:spPr/>
    </dgm:pt>
    <dgm:pt modelId="{19F96531-BADF-4B0E-A55F-EB9D1167BBE2}" type="pres">
      <dgm:prSet presAssocID="{842918E0-B9A9-4235-93B4-28415AC9B852}" presName="imgShp" presStyleLbl="fgImgPlace1" presStyleIdx="0" presStyleCnt="4" custLinFactNeighborX="-5681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 outline"/>
        </a:ext>
      </dgm:extLst>
    </dgm:pt>
    <dgm:pt modelId="{6AAF599E-D8E5-4F68-B332-206BB10A9E8F}" type="pres">
      <dgm:prSet presAssocID="{842918E0-B9A9-4235-93B4-28415AC9B852}" presName="txShp" presStyleLbl="node1" presStyleIdx="0" presStyleCnt="4">
        <dgm:presLayoutVars>
          <dgm:bulletEnabled val="1"/>
        </dgm:presLayoutVars>
      </dgm:prSet>
      <dgm:spPr/>
    </dgm:pt>
    <dgm:pt modelId="{7114AA7F-BAB3-47C7-AC7F-F4B6F43BD4DD}" type="pres">
      <dgm:prSet presAssocID="{AE5D4E14-EB85-42FC-B69E-21E632720366}" presName="spacing" presStyleCnt="0"/>
      <dgm:spPr/>
    </dgm:pt>
    <dgm:pt modelId="{ACD535EF-59F9-4950-8968-47FD095F6156}" type="pres">
      <dgm:prSet presAssocID="{A4596A9A-CE4C-44DD-97B0-3CFF7B5E664C}" presName="composite" presStyleCnt="0"/>
      <dgm:spPr/>
    </dgm:pt>
    <dgm:pt modelId="{94AB736F-CAD2-44F3-B521-EC9872686618}" type="pres">
      <dgm:prSet presAssocID="{A4596A9A-CE4C-44DD-97B0-3CFF7B5E664C}" presName="imgShp" presStyleLbl="fgImgPlace1" presStyleIdx="1" presStyleCnt="4" custLinFactNeighborX="-46578" custLinFactNeighborY="-164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outline"/>
        </a:ext>
      </dgm:extLst>
    </dgm:pt>
    <dgm:pt modelId="{9229C2D2-0F37-411E-B7D1-8D06D30FAC34}" type="pres">
      <dgm:prSet presAssocID="{A4596A9A-CE4C-44DD-97B0-3CFF7B5E664C}" presName="txShp" presStyleLbl="node1" presStyleIdx="1" presStyleCnt="4">
        <dgm:presLayoutVars>
          <dgm:bulletEnabled val="1"/>
        </dgm:presLayoutVars>
      </dgm:prSet>
      <dgm:spPr/>
    </dgm:pt>
    <dgm:pt modelId="{61D02F94-614B-4211-8285-DB6BF8FF283E}" type="pres">
      <dgm:prSet presAssocID="{0CAF0192-3CEB-4C25-92DE-0C5E473ABF5D}" presName="spacing" presStyleCnt="0"/>
      <dgm:spPr/>
    </dgm:pt>
    <dgm:pt modelId="{9E07FBB8-36AC-4C53-8573-FC7B533BF99F}" type="pres">
      <dgm:prSet presAssocID="{7CAB7C94-C5ED-4C07-B409-FBC8628F052F}" presName="composite" presStyleCnt="0"/>
      <dgm:spPr/>
    </dgm:pt>
    <dgm:pt modelId="{2C314498-30D9-4DF6-A2B2-86DBD92BCA94}" type="pres">
      <dgm:prSet presAssocID="{7CAB7C94-C5ED-4C07-B409-FBC8628F052F}" presName="imgShp" presStyleLbl="fgImgPlace1" presStyleIdx="2" presStyleCnt="4" custLinFactNeighborX="-46578" custLinFactNeighborY="-300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1 outline"/>
        </a:ext>
      </dgm:extLst>
    </dgm:pt>
    <dgm:pt modelId="{8A9834DB-C08E-4F11-B015-225FEC2ED376}" type="pres">
      <dgm:prSet presAssocID="{7CAB7C94-C5ED-4C07-B409-FBC8628F052F}" presName="txShp" presStyleLbl="node1" presStyleIdx="2" presStyleCnt="4">
        <dgm:presLayoutVars>
          <dgm:bulletEnabled val="1"/>
        </dgm:presLayoutVars>
      </dgm:prSet>
      <dgm:spPr/>
    </dgm:pt>
    <dgm:pt modelId="{019C2AA7-D83E-431C-ABD8-FD41CD2B35A3}" type="pres">
      <dgm:prSet presAssocID="{EA56100A-543D-4DA6-A34D-09703E6895E0}" presName="spacing" presStyleCnt="0"/>
      <dgm:spPr/>
    </dgm:pt>
    <dgm:pt modelId="{76980250-58C7-452E-9C8D-F8F89A0A835E}" type="pres">
      <dgm:prSet presAssocID="{7FEA2413-E82C-4ADC-AE5F-994FDF46AEB5}" presName="composite" presStyleCnt="0"/>
      <dgm:spPr/>
    </dgm:pt>
    <dgm:pt modelId="{171A7CE7-B8CB-4731-959B-5C436D3330B9}" type="pres">
      <dgm:prSet presAssocID="{7FEA2413-E82C-4ADC-AE5F-994FDF46AEB5}" presName="imgShp" presStyleLbl="fgImgPlace1" presStyleIdx="3" presStyleCnt="4" custLinFactNeighborX="-53989" custLinFactNeighborY="-4941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 outline"/>
        </a:ext>
      </dgm:extLst>
    </dgm:pt>
    <dgm:pt modelId="{57FFC2B2-5A1D-4D2F-AAFD-55CB37BE5179}" type="pres">
      <dgm:prSet presAssocID="{7FEA2413-E82C-4ADC-AE5F-994FDF46AEB5}" presName="txShp" presStyleLbl="node1" presStyleIdx="3" presStyleCnt="4">
        <dgm:presLayoutVars>
          <dgm:bulletEnabled val="1"/>
        </dgm:presLayoutVars>
      </dgm:prSet>
      <dgm:spPr/>
    </dgm:pt>
  </dgm:ptLst>
  <dgm:cxnLst>
    <dgm:cxn modelId="{D9F83E0B-7606-4539-9FB9-474369D59F81}" type="presOf" srcId="{A029812A-8F59-4A72-968D-9B5D57233A14}" destId="{47E40A69-A228-41AA-8715-58C8072950F7}" srcOrd="0" destOrd="0" presId="urn:microsoft.com/office/officeart/2005/8/layout/vList3"/>
    <dgm:cxn modelId="{C4EEB00D-1725-43E9-9E91-E3F1EC786622}" srcId="{A029812A-8F59-4A72-968D-9B5D57233A14}" destId="{A4596A9A-CE4C-44DD-97B0-3CFF7B5E664C}" srcOrd="1" destOrd="0" parTransId="{5EF97675-EF6B-4720-BC51-9193124804E6}" sibTransId="{0CAF0192-3CEB-4C25-92DE-0C5E473ABF5D}"/>
    <dgm:cxn modelId="{F8F8DC3A-1ED9-4CBA-862C-85A9D41388D7}" type="presOf" srcId="{A4596A9A-CE4C-44DD-97B0-3CFF7B5E664C}" destId="{9229C2D2-0F37-411E-B7D1-8D06D30FAC34}" srcOrd="0" destOrd="0" presId="urn:microsoft.com/office/officeart/2005/8/layout/vList3"/>
    <dgm:cxn modelId="{4927F23F-E6BE-482F-9224-300773048626}" srcId="{A029812A-8F59-4A72-968D-9B5D57233A14}" destId="{7FEA2413-E82C-4ADC-AE5F-994FDF46AEB5}" srcOrd="3" destOrd="0" parTransId="{8A7D4964-0F3C-4ED3-AB00-AAD71AD6D1B2}" sibTransId="{247F11C8-85A5-49D7-9911-8B1E2401ED65}"/>
    <dgm:cxn modelId="{97A9245C-E083-4EF0-B74A-EC5DCA48294D}" type="presOf" srcId="{7FEA2413-E82C-4ADC-AE5F-994FDF46AEB5}" destId="{57FFC2B2-5A1D-4D2F-AAFD-55CB37BE5179}" srcOrd="0" destOrd="0" presId="urn:microsoft.com/office/officeart/2005/8/layout/vList3"/>
    <dgm:cxn modelId="{36CFFB83-A114-4752-93C9-3E4C8DDAD4F4}" srcId="{A029812A-8F59-4A72-968D-9B5D57233A14}" destId="{7CAB7C94-C5ED-4C07-B409-FBC8628F052F}" srcOrd="2" destOrd="0" parTransId="{0D0656B0-7000-4B76-B684-3654059A1697}" sibTransId="{EA56100A-543D-4DA6-A34D-09703E6895E0}"/>
    <dgm:cxn modelId="{60CC6397-A1B0-4DC5-AF17-B8C435E7E608}" type="presOf" srcId="{7CAB7C94-C5ED-4C07-B409-FBC8628F052F}" destId="{8A9834DB-C08E-4F11-B015-225FEC2ED376}" srcOrd="0" destOrd="0" presId="urn:microsoft.com/office/officeart/2005/8/layout/vList3"/>
    <dgm:cxn modelId="{120C9D98-F757-4C66-AEBD-51276C94576F}" srcId="{A029812A-8F59-4A72-968D-9B5D57233A14}" destId="{842918E0-B9A9-4235-93B4-28415AC9B852}" srcOrd="0" destOrd="0" parTransId="{8DE847E2-82A9-4DBB-8C88-88B2A833E2AC}" sibTransId="{AE5D4E14-EB85-42FC-B69E-21E632720366}"/>
    <dgm:cxn modelId="{49327CA1-F1A6-4601-BD2F-AC6208CCCE38}" type="presOf" srcId="{842918E0-B9A9-4235-93B4-28415AC9B852}" destId="{6AAF599E-D8E5-4F68-B332-206BB10A9E8F}" srcOrd="0" destOrd="0" presId="urn:microsoft.com/office/officeart/2005/8/layout/vList3"/>
    <dgm:cxn modelId="{A6C50D3D-8304-4D9F-831A-D2F10CE1A63A}" type="presParOf" srcId="{47E40A69-A228-41AA-8715-58C8072950F7}" destId="{8EBC410D-77E3-44AB-BC80-701ACC8DB707}" srcOrd="0" destOrd="0" presId="urn:microsoft.com/office/officeart/2005/8/layout/vList3"/>
    <dgm:cxn modelId="{5A893D40-832C-45B3-8C01-D8D86EFD0526}" type="presParOf" srcId="{8EBC410D-77E3-44AB-BC80-701ACC8DB707}" destId="{19F96531-BADF-4B0E-A55F-EB9D1167BBE2}" srcOrd="0" destOrd="0" presId="urn:microsoft.com/office/officeart/2005/8/layout/vList3"/>
    <dgm:cxn modelId="{EE2408F6-4CD3-40CB-A4A4-93948DAF566D}" type="presParOf" srcId="{8EBC410D-77E3-44AB-BC80-701ACC8DB707}" destId="{6AAF599E-D8E5-4F68-B332-206BB10A9E8F}" srcOrd="1" destOrd="0" presId="urn:microsoft.com/office/officeart/2005/8/layout/vList3"/>
    <dgm:cxn modelId="{7DFF5023-3119-4E88-81B9-E51F5D2BC850}" type="presParOf" srcId="{47E40A69-A228-41AA-8715-58C8072950F7}" destId="{7114AA7F-BAB3-47C7-AC7F-F4B6F43BD4DD}" srcOrd="1" destOrd="0" presId="urn:microsoft.com/office/officeart/2005/8/layout/vList3"/>
    <dgm:cxn modelId="{E527184E-A102-47FD-9CF6-EA3AA6669BAF}" type="presParOf" srcId="{47E40A69-A228-41AA-8715-58C8072950F7}" destId="{ACD535EF-59F9-4950-8968-47FD095F6156}" srcOrd="2" destOrd="0" presId="urn:microsoft.com/office/officeart/2005/8/layout/vList3"/>
    <dgm:cxn modelId="{72F97B21-2662-410F-B993-8A78157222EE}" type="presParOf" srcId="{ACD535EF-59F9-4950-8968-47FD095F6156}" destId="{94AB736F-CAD2-44F3-B521-EC9872686618}" srcOrd="0" destOrd="0" presId="urn:microsoft.com/office/officeart/2005/8/layout/vList3"/>
    <dgm:cxn modelId="{10DD8E25-053E-4456-BDDB-AF3B497BFE6D}" type="presParOf" srcId="{ACD535EF-59F9-4950-8968-47FD095F6156}" destId="{9229C2D2-0F37-411E-B7D1-8D06D30FAC34}" srcOrd="1" destOrd="0" presId="urn:microsoft.com/office/officeart/2005/8/layout/vList3"/>
    <dgm:cxn modelId="{211CD326-AB57-41D9-807C-F5D0D591040B}" type="presParOf" srcId="{47E40A69-A228-41AA-8715-58C8072950F7}" destId="{61D02F94-614B-4211-8285-DB6BF8FF283E}" srcOrd="3" destOrd="0" presId="urn:microsoft.com/office/officeart/2005/8/layout/vList3"/>
    <dgm:cxn modelId="{A4361687-C272-4B34-85D8-FE73C14274C3}" type="presParOf" srcId="{47E40A69-A228-41AA-8715-58C8072950F7}" destId="{9E07FBB8-36AC-4C53-8573-FC7B533BF99F}" srcOrd="4" destOrd="0" presId="urn:microsoft.com/office/officeart/2005/8/layout/vList3"/>
    <dgm:cxn modelId="{E91F5132-D909-411B-909D-D5D2FB1A2688}" type="presParOf" srcId="{9E07FBB8-36AC-4C53-8573-FC7B533BF99F}" destId="{2C314498-30D9-4DF6-A2B2-86DBD92BCA94}" srcOrd="0" destOrd="0" presId="urn:microsoft.com/office/officeart/2005/8/layout/vList3"/>
    <dgm:cxn modelId="{A0A947D6-8972-40DF-A0BA-F821E68A704D}" type="presParOf" srcId="{9E07FBB8-36AC-4C53-8573-FC7B533BF99F}" destId="{8A9834DB-C08E-4F11-B015-225FEC2ED376}" srcOrd="1" destOrd="0" presId="urn:microsoft.com/office/officeart/2005/8/layout/vList3"/>
    <dgm:cxn modelId="{A7E233FF-2F7D-4495-8D45-2EE8C0F6A04F}" type="presParOf" srcId="{47E40A69-A228-41AA-8715-58C8072950F7}" destId="{019C2AA7-D83E-431C-ABD8-FD41CD2B35A3}" srcOrd="5" destOrd="0" presId="urn:microsoft.com/office/officeart/2005/8/layout/vList3"/>
    <dgm:cxn modelId="{9E249F0F-BB9A-4637-A0D2-A4E25D89A6CC}" type="presParOf" srcId="{47E40A69-A228-41AA-8715-58C8072950F7}" destId="{76980250-58C7-452E-9C8D-F8F89A0A835E}" srcOrd="6" destOrd="0" presId="urn:microsoft.com/office/officeart/2005/8/layout/vList3"/>
    <dgm:cxn modelId="{03EA6822-5577-42FD-A1E8-3312CC3F11BF}" type="presParOf" srcId="{76980250-58C7-452E-9C8D-F8F89A0A835E}" destId="{171A7CE7-B8CB-4731-959B-5C436D3330B9}" srcOrd="0" destOrd="0" presId="urn:microsoft.com/office/officeart/2005/8/layout/vList3"/>
    <dgm:cxn modelId="{0B904708-FA7A-4732-A43F-10C9855B6905}" type="presParOf" srcId="{76980250-58C7-452E-9C8D-F8F89A0A835E}" destId="{57FFC2B2-5A1D-4D2F-AAFD-55CB37BE517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CE350-E805-4427-B9D4-6C88592E3F04}">
      <dsp:nvSpPr>
        <dsp:cNvPr id="0" name=""/>
        <dsp:cNvSpPr/>
      </dsp:nvSpPr>
      <dsp:spPr>
        <a:xfrm>
          <a:off x="289468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FF847-5C7A-44CE-9162-C889B17A6473}">
      <dsp:nvSpPr>
        <dsp:cNvPr id="0" name=""/>
        <dsp:cNvSpPr/>
      </dsp:nvSpPr>
      <dsp:spPr>
        <a:xfrm>
          <a:off x="289468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Anticipatory grief</a:t>
          </a:r>
        </a:p>
      </dsp:txBody>
      <dsp:txXfrm>
        <a:off x="289468" y="791428"/>
        <a:ext cx="1147680" cy="425789"/>
      </dsp:txXfrm>
    </dsp:sp>
    <dsp:sp modelId="{A167F335-9EC6-4878-93C3-B44545BE669B}">
      <dsp:nvSpPr>
        <dsp:cNvPr id="0" name=""/>
        <dsp:cNvSpPr/>
      </dsp:nvSpPr>
      <dsp:spPr>
        <a:xfrm>
          <a:off x="1551965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5B2279-9A87-4B4B-90A3-47C3A9DE4D70}">
      <dsp:nvSpPr>
        <dsp:cNvPr id="0" name=""/>
        <dsp:cNvSpPr/>
      </dsp:nvSpPr>
      <dsp:spPr>
        <a:xfrm>
          <a:off x="1551965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Discussing dying</a:t>
          </a:r>
        </a:p>
      </dsp:txBody>
      <dsp:txXfrm>
        <a:off x="1551965" y="791428"/>
        <a:ext cx="1147680" cy="425789"/>
      </dsp:txXfrm>
    </dsp:sp>
    <dsp:sp modelId="{6059FC7D-5E26-4A08-ABB9-B26C06E5A005}">
      <dsp:nvSpPr>
        <dsp:cNvPr id="0" name=""/>
        <dsp:cNvSpPr/>
      </dsp:nvSpPr>
      <dsp:spPr>
        <a:xfrm>
          <a:off x="2814461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369F71-A902-4148-87C8-0A2C212A0647}">
      <dsp:nvSpPr>
        <dsp:cNvPr id="0" name=""/>
        <dsp:cNvSpPr/>
      </dsp:nvSpPr>
      <dsp:spPr>
        <a:xfrm>
          <a:off x="2814461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Intrauterine death</a:t>
          </a:r>
        </a:p>
      </dsp:txBody>
      <dsp:txXfrm>
        <a:off x="2814461" y="791428"/>
        <a:ext cx="1147680" cy="425789"/>
      </dsp:txXfrm>
    </dsp:sp>
    <dsp:sp modelId="{CAEA4AFB-8BC8-448C-90EC-6B248F2B786C}">
      <dsp:nvSpPr>
        <dsp:cNvPr id="0" name=""/>
        <dsp:cNvSpPr/>
      </dsp:nvSpPr>
      <dsp:spPr>
        <a:xfrm>
          <a:off x="4076958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B0ACE7-D02B-4D45-AA99-E275FA47F97E}">
      <dsp:nvSpPr>
        <dsp:cNvPr id="0" name=""/>
        <dsp:cNvSpPr/>
      </dsp:nvSpPr>
      <dsp:spPr>
        <a:xfrm>
          <a:off x="4076958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Coping with death and bereavement</a:t>
          </a:r>
        </a:p>
      </dsp:txBody>
      <dsp:txXfrm>
        <a:off x="4076958" y="791428"/>
        <a:ext cx="1147680" cy="425789"/>
      </dsp:txXfrm>
    </dsp:sp>
    <dsp:sp modelId="{14947734-2AFE-4ADD-9A4B-0BFF3CDAEAC0}">
      <dsp:nvSpPr>
        <dsp:cNvPr id="0" name=""/>
        <dsp:cNvSpPr/>
      </dsp:nvSpPr>
      <dsp:spPr>
        <a:xfrm>
          <a:off x="5339454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5"/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EAAE8B-7840-4DDA-9A83-5D890BB6454F}">
      <dsp:nvSpPr>
        <dsp:cNvPr id="0" name=""/>
        <dsp:cNvSpPr/>
      </dsp:nvSpPr>
      <dsp:spPr>
        <a:xfrm>
          <a:off x="5339454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Death of a colleague</a:t>
          </a:r>
        </a:p>
      </dsp:txBody>
      <dsp:txXfrm>
        <a:off x="5339454" y="791428"/>
        <a:ext cx="1147680" cy="425789"/>
      </dsp:txXfrm>
    </dsp:sp>
    <dsp:sp modelId="{E1ECC196-6FD0-4680-AD68-DA73260EBC09}">
      <dsp:nvSpPr>
        <dsp:cNvPr id="0" name=""/>
        <dsp:cNvSpPr/>
      </dsp:nvSpPr>
      <dsp:spPr>
        <a:xfrm>
          <a:off x="6601951" y="676"/>
          <a:ext cx="1147680" cy="790751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C23291-7D78-4A7C-B1D3-76D939F1E887}">
      <dsp:nvSpPr>
        <dsp:cNvPr id="0" name=""/>
        <dsp:cNvSpPr/>
      </dsp:nvSpPr>
      <dsp:spPr>
        <a:xfrm>
          <a:off x="6601951" y="791428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Supporting families around resuscitation</a:t>
          </a:r>
        </a:p>
      </dsp:txBody>
      <dsp:txXfrm>
        <a:off x="6601951" y="791428"/>
        <a:ext cx="1147680" cy="425789"/>
      </dsp:txXfrm>
    </dsp:sp>
    <dsp:sp modelId="{3816C751-58FA-4523-933A-16896EFD01A3}">
      <dsp:nvSpPr>
        <dsp:cNvPr id="0" name=""/>
        <dsp:cNvSpPr/>
      </dsp:nvSpPr>
      <dsp:spPr>
        <a:xfrm>
          <a:off x="289468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3A4455-AA08-4254-8E43-62B678EA48AD}">
      <dsp:nvSpPr>
        <dsp:cNvPr id="0" name=""/>
        <dsp:cNvSpPr/>
      </dsp:nvSpPr>
      <dsp:spPr>
        <a:xfrm>
          <a:off x="289468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Supporting LGBT+ people around bereavement</a:t>
          </a:r>
        </a:p>
      </dsp:txBody>
      <dsp:txXfrm>
        <a:off x="289468" y="2122737"/>
        <a:ext cx="1147680" cy="425789"/>
      </dsp:txXfrm>
    </dsp:sp>
    <dsp:sp modelId="{4743993F-8D92-4425-8D67-B66E7F80AE3C}">
      <dsp:nvSpPr>
        <dsp:cNvPr id="0" name=""/>
        <dsp:cNvSpPr/>
      </dsp:nvSpPr>
      <dsp:spPr>
        <a:xfrm>
          <a:off x="1551965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5DCF2A-E671-45DA-B209-F67A913E0B4F}">
      <dsp:nvSpPr>
        <dsp:cNvPr id="0" name=""/>
        <dsp:cNvSpPr/>
      </dsp:nvSpPr>
      <dsp:spPr>
        <a:xfrm>
          <a:off x="1551965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Unsuccessful neonatal resuscitation</a:t>
          </a:r>
        </a:p>
      </dsp:txBody>
      <dsp:txXfrm>
        <a:off x="1551965" y="2122737"/>
        <a:ext cx="1147680" cy="425789"/>
      </dsp:txXfrm>
    </dsp:sp>
    <dsp:sp modelId="{F6C5C2F7-4D4F-4388-A915-C58E82A9C9CC}">
      <dsp:nvSpPr>
        <dsp:cNvPr id="0" name=""/>
        <dsp:cNvSpPr/>
      </dsp:nvSpPr>
      <dsp:spPr>
        <a:xfrm>
          <a:off x="2814461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E1DE43-D1FF-40CA-8DEB-626B6F975024}">
      <dsp:nvSpPr>
        <dsp:cNvPr id="0" name=""/>
        <dsp:cNvSpPr/>
      </dsp:nvSpPr>
      <dsp:spPr>
        <a:xfrm>
          <a:off x="2814461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Talking to children who are bereaved</a:t>
          </a:r>
        </a:p>
      </dsp:txBody>
      <dsp:txXfrm>
        <a:off x="2814461" y="2122737"/>
        <a:ext cx="1147680" cy="425789"/>
      </dsp:txXfrm>
    </dsp:sp>
    <dsp:sp modelId="{6A1B905F-039A-4DA5-8BA8-CF3BA02406C4}">
      <dsp:nvSpPr>
        <dsp:cNvPr id="0" name=""/>
        <dsp:cNvSpPr/>
      </dsp:nvSpPr>
      <dsp:spPr>
        <a:xfrm>
          <a:off x="4076958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43A9E3-1853-4D27-BD53-81828080700F}">
      <dsp:nvSpPr>
        <dsp:cNvPr id="0" name=""/>
        <dsp:cNvSpPr/>
      </dsp:nvSpPr>
      <dsp:spPr>
        <a:xfrm>
          <a:off x="4076958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Being with people who are bereaved</a:t>
          </a:r>
        </a:p>
      </dsp:txBody>
      <dsp:txXfrm>
        <a:off x="4076958" y="2122737"/>
        <a:ext cx="1147680" cy="425789"/>
      </dsp:txXfrm>
    </dsp:sp>
    <dsp:sp modelId="{C8430AE1-AFB6-4C17-A60F-BEA98188F3EA}">
      <dsp:nvSpPr>
        <dsp:cNvPr id="0" name=""/>
        <dsp:cNvSpPr/>
      </dsp:nvSpPr>
      <dsp:spPr>
        <a:xfrm>
          <a:off x="5339454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9AAA71-8576-4C72-A6DB-ABBD80BD6C5A}">
      <dsp:nvSpPr>
        <dsp:cNvPr id="0" name=""/>
        <dsp:cNvSpPr/>
      </dsp:nvSpPr>
      <dsp:spPr>
        <a:xfrm>
          <a:off x="5339454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Delivering news of a death by phone</a:t>
          </a:r>
        </a:p>
      </dsp:txBody>
      <dsp:txXfrm>
        <a:off x="5339454" y="2122737"/>
        <a:ext cx="1147680" cy="425789"/>
      </dsp:txXfrm>
    </dsp:sp>
    <dsp:sp modelId="{BCC0B9EB-387C-48AB-8115-175750FE3192}">
      <dsp:nvSpPr>
        <dsp:cNvPr id="0" name=""/>
        <dsp:cNvSpPr/>
      </dsp:nvSpPr>
      <dsp:spPr>
        <a:xfrm>
          <a:off x="6601951" y="1331985"/>
          <a:ext cx="1147680" cy="790751"/>
        </a:xfrm>
        <a:prstGeom prst="round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9BDD8E-B3B7-42AC-A303-80A52584E623}">
      <dsp:nvSpPr>
        <dsp:cNvPr id="0" name=""/>
        <dsp:cNvSpPr/>
      </dsp:nvSpPr>
      <dsp:spPr>
        <a:xfrm>
          <a:off x="6601951" y="2122737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Ripples of grief</a:t>
          </a:r>
        </a:p>
      </dsp:txBody>
      <dsp:txXfrm>
        <a:off x="6601951" y="2122737"/>
        <a:ext cx="1147680" cy="425789"/>
      </dsp:txXfrm>
    </dsp:sp>
    <dsp:sp modelId="{8EE07F14-95B1-49B8-B4D2-77CB36ED2BC7}">
      <dsp:nvSpPr>
        <dsp:cNvPr id="0" name=""/>
        <dsp:cNvSpPr/>
      </dsp:nvSpPr>
      <dsp:spPr>
        <a:xfrm>
          <a:off x="289468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ED3DAF-753D-4D34-A7D2-F89CE7CDC453}">
      <dsp:nvSpPr>
        <dsp:cNvPr id="0" name=""/>
        <dsp:cNvSpPr/>
      </dsp:nvSpPr>
      <dsp:spPr>
        <a:xfrm>
          <a:off x="289468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Body donation (Scotland)</a:t>
          </a:r>
        </a:p>
      </dsp:txBody>
      <dsp:txXfrm>
        <a:off x="289468" y="3454046"/>
        <a:ext cx="1147680" cy="425789"/>
      </dsp:txXfrm>
    </dsp:sp>
    <dsp:sp modelId="{CB771038-E84A-44FB-A6BA-F9E5C5C54956}">
      <dsp:nvSpPr>
        <dsp:cNvPr id="0" name=""/>
        <dsp:cNvSpPr/>
      </dsp:nvSpPr>
      <dsp:spPr>
        <a:xfrm>
          <a:off x="1551965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423A3C-84EC-4D40-B7FC-56FAF9A9A751}">
      <dsp:nvSpPr>
        <dsp:cNvPr id="0" name=""/>
        <dsp:cNvSpPr/>
      </dsp:nvSpPr>
      <dsp:spPr>
        <a:xfrm>
          <a:off x="1551965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Death certification (Scotland)</a:t>
          </a:r>
        </a:p>
      </dsp:txBody>
      <dsp:txXfrm>
        <a:off x="1551965" y="3454046"/>
        <a:ext cx="1147680" cy="425789"/>
      </dsp:txXfrm>
    </dsp:sp>
    <dsp:sp modelId="{D52F9740-0DC7-412E-BF65-51F91B2DF92C}">
      <dsp:nvSpPr>
        <dsp:cNvPr id="0" name=""/>
        <dsp:cNvSpPr/>
      </dsp:nvSpPr>
      <dsp:spPr>
        <a:xfrm>
          <a:off x="2814461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4E689B-8EE2-420E-BE77-3F0758981689}">
      <dsp:nvSpPr>
        <dsp:cNvPr id="0" name=""/>
        <dsp:cNvSpPr/>
      </dsp:nvSpPr>
      <dsp:spPr>
        <a:xfrm>
          <a:off x="2814461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Withdrawal of active treatment in ITU</a:t>
          </a:r>
        </a:p>
      </dsp:txBody>
      <dsp:txXfrm>
        <a:off x="2814461" y="3454046"/>
        <a:ext cx="1147680" cy="425789"/>
      </dsp:txXfrm>
    </dsp:sp>
    <dsp:sp modelId="{A24747FA-89D5-439A-A5D2-A368FE33DEE7}">
      <dsp:nvSpPr>
        <dsp:cNvPr id="0" name=""/>
        <dsp:cNvSpPr/>
      </dsp:nvSpPr>
      <dsp:spPr>
        <a:xfrm>
          <a:off x="4076958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1FBA86-9B10-4B46-89CE-F9215F911F1A}">
      <dsp:nvSpPr>
        <dsp:cNvPr id="0" name=""/>
        <dsp:cNvSpPr/>
      </dsp:nvSpPr>
      <dsp:spPr>
        <a:xfrm>
          <a:off x="4076958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Gender-based violence</a:t>
          </a:r>
        </a:p>
      </dsp:txBody>
      <dsp:txXfrm>
        <a:off x="4076958" y="3454046"/>
        <a:ext cx="1147680" cy="425789"/>
      </dsp:txXfrm>
    </dsp:sp>
    <dsp:sp modelId="{B300DAAC-7F09-4EF1-82C5-EEBF154C50A0}">
      <dsp:nvSpPr>
        <dsp:cNvPr id="0" name=""/>
        <dsp:cNvSpPr/>
      </dsp:nvSpPr>
      <dsp:spPr>
        <a:xfrm>
          <a:off x="5339454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851D2-57EF-4DFB-9B95-A66A24DE8F8F}">
      <dsp:nvSpPr>
        <dsp:cNvPr id="0" name=""/>
        <dsp:cNvSpPr/>
      </dsp:nvSpPr>
      <dsp:spPr>
        <a:xfrm>
          <a:off x="5339454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Bereavement in remote &amp; rural communities</a:t>
          </a:r>
        </a:p>
      </dsp:txBody>
      <dsp:txXfrm>
        <a:off x="5339454" y="3454046"/>
        <a:ext cx="1147680" cy="425789"/>
      </dsp:txXfrm>
    </dsp:sp>
    <dsp:sp modelId="{038BEB7D-1755-4169-8DB8-32E5CD5DB6D4}">
      <dsp:nvSpPr>
        <dsp:cNvPr id="0" name=""/>
        <dsp:cNvSpPr/>
      </dsp:nvSpPr>
      <dsp:spPr>
        <a:xfrm>
          <a:off x="6601951" y="2663294"/>
          <a:ext cx="1147680" cy="790751"/>
        </a:xfrm>
        <a:prstGeom prst="roundRect">
          <a:avLst/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F54293-7A4B-4DFA-BBA8-1E93264DAE59}">
      <dsp:nvSpPr>
        <dsp:cNvPr id="0" name=""/>
        <dsp:cNvSpPr/>
      </dsp:nvSpPr>
      <dsp:spPr>
        <a:xfrm>
          <a:off x="6601951" y="3454046"/>
          <a:ext cx="1147680" cy="425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0" numCol="1" spcCol="1270" anchor="t" anchorCtr="0">
          <a:noAutofit/>
        </a:bodyPr>
        <a:lstStyle/>
        <a:p>
          <a:pPr marL="0" lvl="0" indent="0" algn="l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kern="120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rPr>
            <a:t>Fatal accident inquiries (Scotland</a:t>
          </a:r>
          <a:r>
            <a:rPr lang="en-GB" sz="1000" kern="1200">
              <a:solidFill>
                <a:srgbClr val="002060"/>
              </a:solidFill>
            </a:rPr>
            <a:t>)</a:t>
          </a:r>
        </a:p>
      </dsp:txBody>
      <dsp:txXfrm>
        <a:off x="6601951" y="3454046"/>
        <a:ext cx="1147680" cy="425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F599E-D8E5-4F68-B332-206BB10A9E8F}">
      <dsp:nvSpPr>
        <dsp:cNvPr id="0" name=""/>
        <dsp:cNvSpPr/>
      </dsp:nvSpPr>
      <dsp:spPr>
        <a:xfrm rot="10800000">
          <a:off x="1200664" y="606"/>
          <a:ext cx="4024918" cy="747475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616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GB" sz="1400" b="1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Podcast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‘Talking about Bereavement’ 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1"/>
            </a:rPr>
            <a:t>https://shorturl.at/eYHYA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 </a:t>
          </a:r>
          <a:endParaRPr lang="en-GB" sz="1400" kern="1200">
            <a:latin typeface="Aptos" panose="020B0004020202020204" pitchFamily="34" charset="0"/>
          </a:endParaRPr>
        </a:p>
      </dsp:txBody>
      <dsp:txXfrm rot="10800000">
        <a:off x="1387533" y="606"/>
        <a:ext cx="3838049" cy="747475"/>
      </dsp:txXfrm>
    </dsp:sp>
    <dsp:sp modelId="{19F96531-BADF-4B0E-A55F-EB9D1167BBE2}">
      <dsp:nvSpPr>
        <dsp:cNvPr id="0" name=""/>
        <dsp:cNvSpPr/>
      </dsp:nvSpPr>
      <dsp:spPr>
        <a:xfrm>
          <a:off x="402232" y="606"/>
          <a:ext cx="747475" cy="7474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9C2D2-0F37-411E-B7D1-8D06D30FAC34}">
      <dsp:nvSpPr>
        <dsp:cNvPr id="0" name=""/>
        <dsp:cNvSpPr/>
      </dsp:nvSpPr>
      <dsp:spPr>
        <a:xfrm rot="10800000">
          <a:off x="1200664" y="971209"/>
          <a:ext cx="4024918" cy="747475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616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Website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 kern="12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4"/>
            </a:rPr>
            <a:t>http://www.sad.scot.nhs.uk/</a:t>
          </a:r>
          <a:r>
            <a:rPr lang="en-GB" sz="1400" kern="1200">
              <a:latin typeface="Aptos" panose="020B0004020202020204" pitchFamily="34" charset="0"/>
              <a:ea typeface="Source Sans Pro" panose="020B0503030403020204" pitchFamily="34" charset="0"/>
            </a:rPr>
            <a:t> </a:t>
          </a:r>
          <a:endParaRPr lang="en-GB" sz="1400" kern="1200">
            <a:latin typeface="Aptos" panose="020B0004020202020204" pitchFamily="34" charset="0"/>
          </a:endParaRPr>
        </a:p>
      </dsp:txBody>
      <dsp:txXfrm rot="10800000">
        <a:off x="1387533" y="971209"/>
        <a:ext cx="3838049" cy="747475"/>
      </dsp:txXfrm>
    </dsp:sp>
    <dsp:sp modelId="{94AB736F-CAD2-44F3-B521-EC9872686618}">
      <dsp:nvSpPr>
        <dsp:cNvPr id="0" name=""/>
        <dsp:cNvSpPr/>
      </dsp:nvSpPr>
      <dsp:spPr>
        <a:xfrm>
          <a:off x="478766" y="958898"/>
          <a:ext cx="747475" cy="74747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834DB-C08E-4F11-B015-225FEC2ED376}">
      <dsp:nvSpPr>
        <dsp:cNvPr id="0" name=""/>
        <dsp:cNvSpPr/>
      </dsp:nvSpPr>
      <dsp:spPr>
        <a:xfrm rot="10800000">
          <a:off x="1200664" y="1941813"/>
          <a:ext cx="4024918" cy="747475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616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Quarterly e-Newsletter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 kern="12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7"/>
            </a:rPr>
            <a:t>http://www.sad.scot.nhs.uk/e-newsletter/</a:t>
          </a:r>
          <a:endParaRPr lang="en-GB" sz="1400" kern="1200">
            <a:latin typeface="Aptos" panose="020B0004020202020204" pitchFamily="34" charset="0"/>
          </a:endParaRPr>
        </a:p>
      </dsp:txBody>
      <dsp:txXfrm rot="10800000">
        <a:off x="1387533" y="1941813"/>
        <a:ext cx="3838049" cy="747475"/>
      </dsp:txXfrm>
    </dsp:sp>
    <dsp:sp modelId="{2C314498-30D9-4DF6-A2B2-86DBD92BCA94}">
      <dsp:nvSpPr>
        <dsp:cNvPr id="0" name=""/>
        <dsp:cNvSpPr/>
      </dsp:nvSpPr>
      <dsp:spPr>
        <a:xfrm>
          <a:off x="478766" y="1919329"/>
          <a:ext cx="747475" cy="747475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FC2B2-5A1D-4D2F-AAFD-55CB37BE5179}">
      <dsp:nvSpPr>
        <dsp:cNvPr id="0" name=""/>
        <dsp:cNvSpPr/>
      </dsp:nvSpPr>
      <dsp:spPr>
        <a:xfrm rot="10800000">
          <a:off x="1200664" y="2912416"/>
          <a:ext cx="4024918" cy="747475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616" tIns="53340" rIns="99568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Email</a:t>
          </a:r>
          <a:r>
            <a:rPr lang="en-GB" sz="1400" kern="12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rPr>
            <a:t>: </a:t>
          </a:r>
          <a:r>
            <a:rPr lang="en-GB" sz="1400" kern="1200">
              <a:latin typeface="Aptos" panose="020B0004020202020204" pitchFamily="34" charset="0"/>
              <a:ea typeface="Source Sans Pro" panose="020B0503030403020204" pitchFamily="34" charset="0"/>
              <a:hlinkClick xmlns:r="http://schemas.openxmlformats.org/officeDocument/2006/relationships" r:id="rId10"/>
            </a:rPr>
            <a:t>SupportAroundDeath@nes.scot.nhs.uk</a:t>
          </a:r>
          <a:endParaRPr lang="en-GB" sz="1400" kern="1200">
            <a:latin typeface="Aptos" panose="020B0004020202020204" pitchFamily="34" charset="0"/>
          </a:endParaRPr>
        </a:p>
      </dsp:txBody>
      <dsp:txXfrm rot="10800000">
        <a:off x="1387533" y="2912416"/>
        <a:ext cx="3838049" cy="747475"/>
      </dsp:txXfrm>
    </dsp:sp>
    <dsp:sp modelId="{171A7CE7-B8CB-4731-959B-5C436D3330B9}">
      <dsp:nvSpPr>
        <dsp:cNvPr id="0" name=""/>
        <dsp:cNvSpPr/>
      </dsp:nvSpPr>
      <dsp:spPr>
        <a:xfrm>
          <a:off x="423371" y="2875483"/>
          <a:ext cx="747475" cy="747475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4300-6313-8B46-9B26-2D67B697A50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723FB-6E99-2049-9D1F-B3601A988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DEAF-6783-491A-A759-8D4FF93BFB2B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0A22E-3EC5-4029-BAC4-8C7E8360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661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268E8DB-8ED9-4DC9-9B66-50EAFCF86F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94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0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6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5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C15B-E4D7-480F-954E-C066625393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8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8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9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79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22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A22E-3EC5-4029-BAC4-8C7E8360F4F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69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150D8C-C0BE-AF46-B688-3798A8E41160}"/>
              </a:ext>
            </a:extLst>
          </p:cNvPr>
          <p:cNvSpPr/>
          <p:nvPr userDrawn="1"/>
        </p:nvSpPr>
        <p:spPr>
          <a:xfrm>
            <a:off x="0" y="131046"/>
            <a:ext cx="9144000" cy="1078161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5CC62-8A13-5942-9298-B02EC4AD4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7620" y="717643"/>
            <a:ext cx="5777826" cy="46108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66CCFF"/>
                </a:solidFill>
              </a:defRPr>
            </a:lvl1pPr>
            <a:lvl2pPr marL="457200" indent="0" algn="l">
              <a:buNone/>
              <a:defRPr>
                <a:solidFill>
                  <a:srgbClr val="66CCFF"/>
                </a:solidFill>
              </a:defRPr>
            </a:lvl2pPr>
          </a:lstStyle>
          <a:p>
            <a:pPr lvl="0"/>
            <a:r>
              <a:rPr lang="en-GB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25589-58CC-BA44-89A8-1152C02CA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5331" y="280197"/>
            <a:ext cx="779138" cy="776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D58F6-E889-44FA-A0B7-224499EE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620" y="186026"/>
            <a:ext cx="5777825" cy="531617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776EA-D8CB-9F4D-9E50-6D0DB218675E}"/>
              </a:ext>
            </a:extLst>
          </p:cNvPr>
          <p:cNvCxnSpPr>
            <a:cxnSpLocks/>
          </p:cNvCxnSpPr>
          <p:nvPr userDrawn="1"/>
        </p:nvCxnSpPr>
        <p:spPr>
          <a:xfrm>
            <a:off x="1269467" y="221217"/>
            <a:ext cx="0" cy="876533"/>
          </a:xfrm>
          <a:prstGeom prst="line">
            <a:avLst/>
          </a:prstGeom>
          <a:ln w="444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76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0089-1C7C-451E-A047-19DBD42F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23" y="708422"/>
            <a:ext cx="8229600" cy="521610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222" y="1349098"/>
            <a:ext cx="7684786" cy="336469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8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223" y="1349098"/>
            <a:ext cx="3638877" cy="336469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1363" y="1348979"/>
            <a:ext cx="3898900" cy="3364706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15E4E-20A8-DB4C-BFC2-2CB11BAA1EDB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2D7BB0-A125-6345-874D-587ADC1CE88B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D1960E-0000-4EC6-BA44-A5A0921B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23" y="708422"/>
            <a:ext cx="8229600" cy="521610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8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765176" y="1354931"/>
            <a:ext cx="3728471" cy="3334941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881" y="1354931"/>
            <a:ext cx="3769382" cy="333494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C02A9-445A-D747-BD7B-01C106682672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D7F93-AD93-DE46-8837-4590C1D32389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NHS Education for Scotland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103896-F5E2-4BE2-8CCA-83123C6B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23" y="708422"/>
            <a:ext cx="8229600" cy="521610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7703B-8BDA-524E-AAA9-5EED478CE161}"/>
              </a:ext>
            </a:extLst>
          </p:cNvPr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FDFDB-D917-8F48-91F7-8B045EF48DAE}"/>
              </a:ext>
            </a:extLst>
          </p:cNvPr>
          <p:cNvSpPr txBox="1"/>
          <p:nvPr userDrawn="1"/>
        </p:nvSpPr>
        <p:spPr>
          <a:xfrm>
            <a:off x="105829" y="9980"/>
            <a:ext cx="3883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NHS Education for Scotland</a:t>
            </a:r>
          </a:p>
        </p:txBody>
      </p:sp>
    </p:spTree>
    <p:extLst>
      <p:ext uri="{BB962C8B-B14F-4D97-AF65-F5344CB8AC3E}">
        <p14:creationId xmlns:p14="http://schemas.microsoft.com/office/powerpoint/2010/main" val="155482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9back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42D85A-7818-2C41-B02C-B0C46D60A1B7}"/>
              </a:ext>
            </a:extLst>
          </p:cNvPr>
          <p:cNvSpPr/>
          <p:nvPr userDrawn="1"/>
        </p:nvSpPr>
        <p:spPr>
          <a:xfrm>
            <a:off x="287358" y="2571750"/>
            <a:ext cx="3553272" cy="1515818"/>
          </a:xfrm>
          <a:prstGeom prst="rect">
            <a:avLst/>
          </a:prstGeom>
          <a:solidFill>
            <a:srgbClr val="0042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2D2B0-073D-6C40-A439-781832FF5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294" y="2834638"/>
            <a:ext cx="2609020" cy="1261879"/>
          </a:xfrm>
          <a:prstGeom prst="rect">
            <a:avLst/>
          </a:prstGeom>
        </p:spPr>
      </p:pic>
      <p:pic>
        <p:nvPicPr>
          <p:cNvPr id="6" name="Picture 5" descr="16-9backcover.jpg">
            <a:extLst>
              <a:ext uri="{FF2B5EF4-FFF2-40B4-BE49-F238E27FC236}">
                <a16:creationId xmlns:a16="http://schemas.microsoft.com/office/drawing/2014/main" id="{98C3B37A-DBB5-0840-9B2A-C899E3C97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55391" r="63040" b="21267"/>
          <a:stretch/>
        </p:blipFill>
        <p:spPr>
          <a:xfrm>
            <a:off x="1750820" y="2886982"/>
            <a:ext cx="1700763" cy="10997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25F47F-199D-3E47-B0CD-690775BD0F1F}"/>
              </a:ext>
            </a:extLst>
          </p:cNvPr>
          <p:cNvSpPr/>
          <p:nvPr userDrawn="1"/>
        </p:nvSpPr>
        <p:spPr>
          <a:xfrm>
            <a:off x="287358" y="4096517"/>
            <a:ext cx="8611428" cy="914400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DD341-0649-8742-9F9D-9CFE63B75317}"/>
              </a:ext>
            </a:extLst>
          </p:cNvPr>
          <p:cNvSpPr txBox="1"/>
          <p:nvPr userDrawn="1"/>
        </p:nvSpPr>
        <p:spPr>
          <a:xfrm>
            <a:off x="377294" y="4477044"/>
            <a:ext cx="8484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©NHS Education for Scotland 2025. You can copy or reproduce the information in this resource for use within </a:t>
            </a:r>
            <a:r>
              <a:rPr lang="en-GB" sz="900" b="0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NHSScotland</a:t>
            </a:r>
            <a:r>
              <a:rPr lang="en-GB" sz="9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for non-commercial educational purposes under creative commons CC BY-NC 4.0 Deed | Attribution-Non Commercial 4.0 International | Creative Commons. Use of this resource for commercial purposes is permitted only with the written permission of NES.</a:t>
            </a:r>
          </a:p>
        </p:txBody>
      </p:sp>
    </p:spTree>
    <p:extLst>
      <p:ext uri="{BB962C8B-B14F-4D97-AF65-F5344CB8AC3E}">
        <p14:creationId xmlns:p14="http://schemas.microsoft.com/office/powerpoint/2010/main" val="347204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3E81E4EB-C19B-EFDD-26C6-F67F600002E4}"/>
              </a:ext>
            </a:extLst>
          </p:cNvPr>
          <p:cNvSpPr/>
          <p:nvPr/>
        </p:nvSpPr>
        <p:spPr>
          <a:xfrm>
            <a:off x="0" y="0"/>
            <a:ext cx="9144000" cy="348038"/>
          </a:xfrm>
          <a:prstGeom prst="rect">
            <a:avLst/>
          </a:prstGeom>
          <a:solidFill>
            <a:srgbClr val="0430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F15A8BE9-6EBC-9B2C-67C6-C0CC5C11EFEA}"/>
              </a:ext>
            </a:extLst>
          </p:cNvPr>
          <p:cNvSpPr/>
          <p:nvPr/>
        </p:nvSpPr>
        <p:spPr>
          <a:xfrm>
            <a:off x="0" y="4951924"/>
            <a:ext cx="9144000" cy="191575"/>
          </a:xfrm>
          <a:prstGeom prst="rect">
            <a:avLst/>
          </a:prstGeom>
          <a:solidFill>
            <a:srgbClr val="04306C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D7E3E71-3D56-A806-B8C3-4A17EF90A5C1}"/>
              </a:ext>
            </a:extLst>
          </p:cNvPr>
          <p:cNvSpPr txBox="1"/>
          <p:nvPr/>
        </p:nvSpPr>
        <p:spPr>
          <a:xfrm>
            <a:off x="105832" y="9976"/>
            <a:ext cx="38831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66CCFF"/>
                </a:solidFill>
                <a:uFillTx/>
                <a:latin typeface="Calibri"/>
              </a:rPr>
              <a:t>NHS Education for Scotland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93E9296-36F9-5204-82CE-0278DF4A9C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224" y="1349096"/>
            <a:ext cx="7684782" cy="3364699"/>
          </a:xfrm>
        </p:spPr>
        <p:txBody>
          <a:bodyPr/>
          <a:lstStyle>
            <a:lvl1pPr>
              <a:defRPr>
                <a:solidFill>
                  <a:srgbClr val="17375E"/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rgbClr val="17375E"/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rgbClr val="17375E"/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rgbClr val="17375E"/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rgbClr val="17375E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549D01-09BA-B2BE-66C9-D28AC01DE7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224" y="708422"/>
            <a:ext cx="7685038" cy="519114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6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25019674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348039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951926"/>
            <a:ext cx="9144000" cy="191574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829" y="9980"/>
            <a:ext cx="388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5222" y="1349098"/>
            <a:ext cx="7684786" cy="3364696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65223" y="708422"/>
            <a:ext cx="7685041" cy="5191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17375E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110385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F023-C7D3-BE43-A4F7-485CACFF06A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6EA69-B9A0-3A4A-A32C-B2418D145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4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75" r:id="rId7"/>
    <p:sldLayoutId id="214748367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7043667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2009581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12009667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629251076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1120116178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5106202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nk balloon in the sky&#10;&#10;AI-generated content may be incorrect.">
            <a:extLst>
              <a:ext uri="{FF2B5EF4-FFF2-40B4-BE49-F238E27FC236}">
                <a16:creationId xmlns:a16="http://schemas.microsoft.com/office/drawing/2014/main" id="{55AEB63B-28E7-B52C-4B1C-EAAA3237ED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544" t="4044" r="32692" b="11969"/>
          <a:stretch>
            <a:fillRect/>
          </a:stretch>
        </p:blipFill>
        <p:spPr>
          <a:xfrm>
            <a:off x="0" y="1213853"/>
            <a:ext cx="2662989" cy="3929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F7E7C-0221-D5DF-D3CC-57C9D25B081F}"/>
              </a:ext>
            </a:extLst>
          </p:cNvPr>
          <p:cNvSpPr txBox="1"/>
          <p:nvPr/>
        </p:nvSpPr>
        <p:spPr>
          <a:xfrm>
            <a:off x="4114800" y="21154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F96FE-99F9-134F-77FC-7EC623E8A4D0}"/>
              </a:ext>
            </a:extLst>
          </p:cNvPr>
          <p:cNvSpPr/>
          <p:nvPr/>
        </p:nvSpPr>
        <p:spPr>
          <a:xfrm>
            <a:off x="2818062" y="1829474"/>
            <a:ext cx="6047875" cy="212365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1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10 year anniversary event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1">
              <a:solidFill>
                <a:srgbClr val="002060"/>
              </a:solidFill>
              <a:latin typeface="Aptos" panose="020B0004020202020204" pitchFamily="34" charset="0"/>
              <a:ea typeface="Source Sans Pro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002060"/>
                </a:solidFill>
                <a:latin typeface="Aptos" panose="020B0004020202020204" pitchFamily="34" charset="0"/>
                <a:ea typeface="Source Sans Pro"/>
              </a:rPr>
              <a:t>Thursday 18</a:t>
            </a:r>
            <a:r>
              <a:rPr lang="en-US" sz="2400" baseline="30000">
                <a:solidFill>
                  <a:srgbClr val="002060"/>
                </a:solidFill>
                <a:latin typeface="Aptos" panose="020B0004020202020204" pitchFamily="34" charset="0"/>
                <a:ea typeface="Source Sans Pro"/>
              </a:rPr>
              <a:t>th</a:t>
            </a:r>
            <a:r>
              <a:rPr lang="en-US" sz="2400">
                <a:solidFill>
                  <a:srgbClr val="002060"/>
                </a:solidFill>
                <a:latin typeface="Aptos" panose="020B0004020202020204" pitchFamily="34" charset="0"/>
                <a:ea typeface="Source Sans Pro"/>
              </a:rPr>
              <a:t> September 2025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>
              <a:solidFill>
                <a:srgbClr val="002060"/>
              </a:solidFill>
              <a:latin typeface="Aptos" panose="020B0004020202020204" pitchFamily="34" charset="0"/>
              <a:ea typeface="Source Sans Pro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Chairs: </a:t>
            </a:r>
            <a:r>
              <a:rPr lang="en-GB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Dr Graham Whyte &amp; Dr Ken Donaldson, Associate Postgraduate Deans, Grief &amp; Bereavement, NES</a:t>
            </a:r>
            <a:endParaRPr lang="en-US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C6CBB-B68F-E728-39B0-B0AF2F0426A9}"/>
              </a:ext>
            </a:extLst>
          </p:cNvPr>
          <p:cNvSpPr txBox="1"/>
          <p:nvPr/>
        </p:nvSpPr>
        <p:spPr>
          <a:xfrm>
            <a:off x="2818062" y="4450681"/>
            <a:ext cx="6129168" cy="5448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00" b="0" i="0" u="none" strike="noStrike" kern="1200" cap="none" spc="0" baseline="0">
                <a:solidFill>
                  <a:srgbClr val="002060"/>
                </a:solidFill>
                <a:uFillTx/>
                <a:latin typeface="Aptos" panose="020B0004020202020204" pitchFamily="34" charset="0"/>
                <a:ea typeface="Source Sans Pro" pitchFamily="34"/>
              </a:rPr>
              <a:t>We are sensitive that the themes being discussed today may be upsetting for some people. Please attend in the way in which you are comfortable to be present.</a:t>
            </a:r>
            <a:endParaRPr lang="en-GB" sz="1300">
              <a:solidFill>
                <a:srgbClr val="002060"/>
              </a:solidFill>
              <a:latin typeface="Aptos" panose="020B0004020202020204" pitchFamily="34" charset="0"/>
              <a:ea typeface="Source Sans Pro" pitchFamily="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5D9A1-1B06-3310-CE3F-585E77CA63C9}"/>
              </a:ext>
            </a:extLst>
          </p:cNvPr>
          <p:cNvSpPr txBox="1"/>
          <p:nvPr/>
        </p:nvSpPr>
        <p:spPr>
          <a:xfrm>
            <a:off x="1360761" y="311815"/>
            <a:ext cx="774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Bereavement Education Programme</a:t>
            </a:r>
          </a:p>
        </p:txBody>
      </p:sp>
    </p:spTree>
    <p:extLst>
      <p:ext uri="{BB962C8B-B14F-4D97-AF65-F5344CB8AC3E}">
        <p14:creationId xmlns:p14="http://schemas.microsoft.com/office/powerpoint/2010/main" val="369871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A2E684-98F0-1C12-556B-C69D986A784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0109" y="1134320"/>
            <a:ext cx="8367201" cy="365181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Broadening range over time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e-Learning modules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Written resources, handouts &amp; leaflets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Web content – SAD website &amp; Turas Learn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Interview-based films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Actor-based case study films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8002F-09C3-A82A-7616-BB0981121CB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8576" y="429705"/>
            <a:ext cx="7685038" cy="519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Educational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110362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CDFE48-56DC-B96B-65A8-BC0657B3F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875984"/>
              </p:ext>
            </p:extLst>
          </p:nvPr>
        </p:nvGraphicFramePr>
        <p:xfrm>
          <a:off x="552450" y="905933"/>
          <a:ext cx="8039100" cy="388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C332C-3CB0-F6E7-1E84-0B3D43552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57055"/>
            <a:ext cx="7685041" cy="519113"/>
          </a:xfrm>
        </p:spPr>
        <p:txBody>
          <a:bodyPr>
            <a:noAutofit/>
          </a:bodyPr>
          <a:lstStyle/>
          <a:p>
            <a:r>
              <a:rPr lang="en-GB" sz="3000" b="1">
                <a:solidFill>
                  <a:srgbClr val="002060"/>
                </a:solidFill>
              </a:rPr>
              <a:t>Examples of topics covered</a:t>
            </a:r>
          </a:p>
        </p:txBody>
      </p:sp>
    </p:spTree>
    <p:extLst>
      <p:ext uri="{BB962C8B-B14F-4D97-AF65-F5344CB8AC3E}">
        <p14:creationId xmlns:p14="http://schemas.microsoft.com/office/powerpoint/2010/main" val="86834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DA17CC-40DD-05AA-E209-81037DC7EE5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5898" y="930232"/>
            <a:ext cx="4651728" cy="1742345"/>
          </a:xfrm>
        </p:spPr>
        <p:txBody>
          <a:bodyPr>
            <a:normAutofit lnSpcReduction="10000"/>
          </a:bodyPr>
          <a:lstStyle/>
          <a:p>
            <a:r>
              <a:rPr lang="en-GB" sz="2500">
                <a:solidFill>
                  <a:srgbClr val="002060"/>
                </a:solidFill>
                <a:latin typeface="Aptos" panose="020B0004020202020204" pitchFamily="34" charset="0"/>
              </a:rPr>
              <a:t>Annual conference</a:t>
            </a:r>
          </a:p>
          <a:p>
            <a:r>
              <a:rPr lang="en-GB" sz="2500">
                <a:solidFill>
                  <a:srgbClr val="002060"/>
                </a:solidFill>
                <a:latin typeface="Aptos" panose="020B0004020202020204" pitchFamily="34" charset="0"/>
              </a:rPr>
              <a:t>Podcast</a:t>
            </a:r>
          </a:p>
          <a:p>
            <a:r>
              <a:rPr lang="en-GB" sz="2500">
                <a:solidFill>
                  <a:srgbClr val="002060"/>
                </a:solidFill>
                <a:latin typeface="Aptos" panose="020B0004020202020204" pitchFamily="34" charset="0"/>
              </a:rPr>
              <a:t>Webinar programme</a:t>
            </a:r>
          </a:p>
          <a:p>
            <a:r>
              <a:rPr lang="en-GB" sz="2500">
                <a:solidFill>
                  <a:srgbClr val="002060"/>
                </a:solidFill>
                <a:latin typeface="Aptos" panose="020B0004020202020204" pitchFamily="34" charset="0"/>
              </a:rPr>
              <a:t>Delivery of training</a:t>
            </a:r>
          </a:p>
          <a:p>
            <a:endParaRPr lang="en-GB" sz="240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1F138-D53F-4F12-7D2F-F13A39962D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9831" y="337133"/>
            <a:ext cx="7685038" cy="706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Learning Events</a:t>
            </a:r>
          </a:p>
        </p:txBody>
      </p:sp>
      <p:pic>
        <p:nvPicPr>
          <p:cNvPr id="4" name="Picture 3" descr="A blue and white cover with a microphone and sound waves">
            <a:extLst>
              <a:ext uri="{FF2B5EF4-FFF2-40B4-BE49-F238E27FC236}">
                <a16:creationId xmlns:a16="http://schemas.microsoft.com/office/drawing/2014/main" id="{C8DCFFD4-E2B3-FCA4-2DB7-5C37C18E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7" y="2773137"/>
            <a:ext cx="2083156" cy="2080267"/>
          </a:xfrm>
          <a:prstGeom prst="rect">
            <a:avLst/>
          </a:prstGeom>
        </p:spPr>
      </p:pic>
      <p:pic>
        <p:nvPicPr>
          <p:cNvPr id="5" name="Picture 4" descr="A poster for a conference&#10;&#10;AI-generated content may be incorrect.">
            <a:extLst>
              <a:ext uri="{FF2B5EF4-FFF2-40B4-BE49-F238E27FC236}">
                <a16:creationId xmlns:a16="http://schemas.microsoft.com/office/drawing/2014/main" id="{3654CD16-8304-78DB-DCCD-597A8C30B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12" y="2773137"/>
            <a:ext cx="3096589" cy="20802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D9D4AD-CECB-8F51-2F18-3F90ABCAE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580" y="429705"/>
            <a:ext cx="3096589" cy="44236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4569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693C9A-25FC-51D4-D016-A8C129B505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9838" y="1139641"/>
            <a:ext cx="4927595" cy="3364699"/>
          </a:xfrm>
        </p:spPr>
        <p:txBody>
          <a:bodyPr>
            <a:normAutofit fontScale="92500" lnSpcReduction="20000"/>
          </a:bodyPr>
          <a:lstStyle/>
          <a:p>
            <a:r>
              <a:rPr lang="en-GB" sz="1800">
                <a:solidFill>
                  <a:srgbClr val="002060"/>
                </a:solidFill>
              </a:rPr>
              <a:t>National, UK and international interest – raising profile of bereavement education</a:t>
            </a:r>
          </a:p>
          <a:p>
            <a:r>
              <a:rPr lang="en-GB" sz="1800">
                <a:solidFill>
                  <a:srgbClr val="002060"/>
                </a:solidFill>
              </a:rPr>
              <a:t>E.g. recognition as a unique programme of work, request to use materials, and invitations to present to groups and networks</a:t>
            </a:r>
          </a:p>
          <a:p>
            <a:r>
              <a:rPr lang="en-GB" sz="1800">
                <a:solidFill>
                  <a:srgbClr val="002060"/>
                </a:solidFill>
              </a:rPr>
              <a:t>Multiple conference presentations / workshops (inc. internationally)</a:t>
            </a:r>
          </a:p>
          <a:p>
            <a:r>
              <a:rPr lang="en-GB" sz="1800">
                <a:solidFill>
                  <a:srgbClr val="002060"/>
                </a:solidFill>
              </a:rPr>
              <a:t>Influencing curricula</a:t>
            </a:r>
          </a:p>
          <a:p>
            <a:r>
              <a:rPr lang="en-GB" sz="1800">
                <a:solidFill>
                  <a:srgbClr val="002060"/>
                </a:solidFill>
              </a:rPr>
              <a:t>Supporting development of a more positive culture toward bereavement and those who are grieving (trauma-informed, person-centred, compassionate)</a:t>
            </a:r>
          </a:p>
          <a:p>
            <a:r>
              <a:rPr lang="en-GB" sz="1800">
                <a:solidFill>
                  <a:srgbClr val="002060"/>
                </a:solidFill>
              </a:rPr>
              <a:t>Focus on minority and potentially marginalised communities</a:t>
            </a:r>
            <a:endParaRPr lang="en-GB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7BCB2-CA41-5E4C-DA04-ADF3F93C93D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9639" y="429705"/>
            <a:ext cx="7685038" cy="5191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</a:rPr>
              <a:t>Recognition, Reach &amp;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31A7F-212F-BE87-4D9A-004C6FDC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118" y="1719608"/>
            <a:ext cx="3214044" cy="18194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5814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52D1A-AA14-DDD9-CE0A-D342508038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4548" y="1104418"/>
            <a:ext cx="5977936" cy="3364699"/>
          </a:xfrm>
        </p:spPr>
        <p:txBody>
          <a:bodyPr>
            <a:normAutofit/>
          </a:bodyPr>
          <a:lstStyle/>
          <a:p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Development of thistle image for SG ‘When Someone Has Died Leaflet’ – become a nationally recognised symbol, used in different ways, e.g.</a:t>
            </a:r>
          </a:p>
          <a:p>
            <a:pPr lvl="1"/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Bereavement Charter logo</a:t>
            </a:r>
          </a:p>
          <a:p>
            <a:pPr lvl="1"/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Symbol on health and social care materials (e.g. belongings bags / signage)</a:t>
            </a:r>
          </a:p>
          <a:p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Contributing educational component to wider bereavement agenda in Scotland e.g. Bereavement Charter for Children and Adults in Scotland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56DF3-7FF1-3F33-B3ED-B515AD5E277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2047" y="353504"/>
            <a:ext cx="8650781" cy="750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Involvement in other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74908-7BC6-C8C9-8C66-04FCD5E2E6B1}"/>
              </a:ext>
            </a:extLst>
          </p:cNvPr>
          <p:cNvPicPr/>
          <p:nvPr/>
        </p:nvPicPr>
        <p:blipFill>
          <a:blip r:embed="rId2"/>
          <a:srcRect l="20568" t="13558" r="35421" b="7688"/>
          <a:stretch>
            <a:fillRect/>
          </a:stretch>
        </p:blipFill>
        <p:spPr bwMode="auto">
          <a:xfrm>
            <a:off x="6332484" y="467532"/>
            <a:ext cx="1869259" cy="210421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5" name="Picture 1978158271">
            <a:extLst>
              <a:ext uri="{FF2B5EF4-FFF2-40B4-BE49-F238E27FC236}">
                <a16:creationId xmlns:a16="http://schemas.microsoft.com/office/drawing/2014/main" id="{7EDF2DA9-1567-7604-8431-6B0B052C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55" y="2862967"/>
            <a:ext cx="1869259" cy="186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64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2FDF2-2641-21C1-DDE3-AAE051FEA6C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2277" y="429705"/>
            <a:ext cx="7685038" cy="519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002060"/>
                </a:solidFill>
                <a:latin typeface="Aptos" panose="020B0004020202020204" pitchFamily="34" charset="0"/>
              </a:rPr>
              <a:t>Discussing dying animation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21A7B-FFFA-4918-28C0-9021A6D26168}"/>
              </a:ext>
            </a:extLst>
          </p:cNvPr>
          <p:cNvSpPr txBox="1"/>
          <p:nvPr/>
        </p:nvSpPr>
        <p:spPr>
          <a:xfrm>
            <a:off x="511865" y="1252330"/>
            <a:ext cx="622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  <a:hlinkClick r:id="rId2"/>
              </a:rPr>
              <a:t>Discussing dying on Vimeo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19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1A81E-7C9F-8941-E0D9-9A610C9D5A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9609" y="1453268"/>
            <a:ext cx="7684782" cy="3364699"/>
          </a:xfrm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Dr George Fernie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Senior Medical Reviewer, Death Certification Review Service, Healthcare Improvement Scotland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BE3C-9769-D190-1A31-2E96CA92351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5"/>
            <a:ext cx="7685038" cy="5191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Perspectives from stakeholders</a:t>
            </a:r>
          </a:p>
        </p:txBody>
      </p:sp>
    </p:spTree>
    <p:extLst>
      <p:ext uri="{BB962C8B-B14F-4D97-AF65-F5344CB8AC3E}">
        <p14:creationId xmlns:p14="http://schemas.microsoft.com/office/powerpoint/2010/main" val="1867759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F794E-8812-9E9E-3830-CFFAE9EE3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594F0-830C-6F2E-661A-9D5332E3F33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9865" y="1778801"/>
            <a:ext cx="7684782" cy="1317427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002060"/>
                </a:solidFill>
                <a:latin typeface="Aptos" panose="020B0004020202020204" pitchFamily="34" charset="0"/>
              </a:rPr>
              <a:t>Dr Donald Macaskill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  <a:latin typeface="Aptos" panose="020B0004020202020204" pitchFamily="34" charset="0"/>
              </a:rPr>
              <a:t>CEO, Scottish 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D09F-E8AE-5033-20BF-E1510240F8B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4"/>
            <a:ext cx="7685038" cy="640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Perspectives from stakeholders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1B877-483D-1728-911A-63335144BD3D}"/>
              </a:ext>
            </a:extLst>
          </p:cNvPr>
          <p:cNvSpPr txBox="1"/>
          <p:nvPr/>
        </p:nvSpPr>
        <p:spPr>
          <a:xfrm>
            <a:off x="2541148" y="3213463"/>
            <a:ext cx="416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3"/>
              </a:rPr>
              <a:t>https://vimeo.com/1120095815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9045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839E-D8AC-A1CC-08C5-91EB0595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82716-AE56-3047-7B16-BBEF46EA32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9865" y="1778801"/>
            <a:ext cx="7684782" cy="1930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Paul Graham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Head of Spiritual Care and Wellbeing,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NHS Lanarkshire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FF71B-BCAE-239C-0079-C93D2A32B5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4"/>
            <a:ext cx="7685038" cy="640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Perspectives from stakeholders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68AE9-0889-7243-4253-FC8A30CABDE8}"/>
              </a:ext>
            </a:extLst>
          </p:cNvPr>
          <p:cNvSpPr txBox="1"/>
          <p:nvPr/>
        </p:nvSpPr>
        <p:spPr>
          <a:xfrm>
            <a:off x="2472856" y="3643788"/>
            <a:ext cx="4198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2"/>
              </a:rPr>
              <a:t>https://vimeo.com/1120096674</a:t>
            </a:r>
            <a:r>
              <a:rPr lang="en-GB" sz="24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799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9BAD7-F669-668E-F984-2E7FABF2E7A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1253" y="429705"/>
            <a:ext cx="9107982" cy="1167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Quiz! </a:t>
            </a:r>
          </a:p>
          <a:p>
            <a:pPr marL="0" indent="0">
              <a:buNone/>
            </a:pPr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Test your knowledge of the NES Bereavement Education Programme</a:t>
            </a:r>
          </a:p>
        </p:txBody>
      </p:sp>
      <p:pic>
        <p:nvPicPr>
          <p:cNvPr id="5" name="Picture 4" descr="A cartoon of a person sitting on a chair&#10;&#10;AI-generated content may be incorrect.">
            <a:extLst>
              <a:ext uri="{FF2B5EF4-FFF2-40B4-BE49-F238E27FC236}">
                <a16:creationId xmlns:a16="http://schemas.microsoft.com/office/drawing/2014/main" id="{A41410AF-C4A8-5676-EF1A-133E197E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76" r="18671" b="68045"/>
          <a:stretch>
            <a:fillRect/>
          </a:stretch>
        </p:blipFill>
        <p:spPr>
          <a:xfrm>
            <a:off x="1195487" y="1660968"/>
            <a:ext cx="7095795" cy="29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9B0A1-6DF0-C708-AF4E-346CC45701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5416" y="501390"/>
            <a:ext cx="9036967" cy="3562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Opening comments</a:t>
            </a:r>
          </a:p>
          <a:p>
            <a:pPr marL="0" indent="0" algn="ctr">
              <a:buNone/>
            </a:pPr>
            <a:endParaRPr lang="en-GB" b="1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GB" sz="1400" b="1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Professor Emma Watson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Executive Medical Director, NES</a:t>
            </a:r>
            <a:endParaRPr lang="en-GB" sz="32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60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6B962-9102-F3F1-1B81-58CB5F87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9E77B-848E-A101-ECAB-F0FAC143CC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2277" y="429705"/>
            <a:ext cx="7685038" cy="519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002060"/>
                </a:solidFill>
                <a:latin typeface="Aptos" panose="020B0004020202020204" pitchFamily="34" charset="0"/>
              </a:rPr>
              <a:t>Anticipatory grief animation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50260-E652-ACC6-B4AB-D80FE95D55E6}"/>
              </a:ext>
            </a:extLst>
          </p:cNvPr>
          <p:cNvSpPr txBox="1"/>
          <p:nvPr/>
        </p:nvSpPr>
        <p:spPr>
          <a:xfrm>
            <a:off x="422413" y="1098275"/>
            <a:ext cx="41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  <a:hlinkClick r:id="rId2"/>
              </a:rPr>
              <a:t>Anticipatory Grief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46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3DE60-6281-0ADA-3820-2B235746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6AD439-E78A-EC37-D5B2-D241619BE8C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29609" y="1453268"/>
            <a:ext cx="7684782" cy="3364699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solidFill>
                  <a:srgbClr val="002060"/>
                </a:solidFill>
                <a:latin typeface="Aptos" panose="020B0004020202020204" pitchFamily="34" charset="0"/>
              </a:rPr>
              <a:t>Mark Evans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  <a:latin typeface="Aptos" panose="020B0004020202020204" pitchFamily="34" charset="0"/>
              </a:rPr>
              <a:t>Head of Service for Spiritual Care and Bereavement Services, NHS Lothian / Professional Advisor Spiritual Care, Scottish Government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D9612-63FF-1AAF-2CE5-CDEF47DEBBC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4"/>
            <a:ext cx="7685038" cy="658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Perspectives from stakeholders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47499-12AB-F5A4-7CAA-54C3EB05ED31}"/>
              </a:ext>
            </a:extLst>
          </p:cNvPr>
          <p:cNvSpPr txBox="1"/>
          <p:nvPr/>
        </p:nvSpPr>
        <p:spPr>
          <a:xfrm>
            <a:off x="2576223" y="4150581"/>
            <a:ext cx="429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2"/>
              </a:rPr>
              <a:t>https://vimeo.com/1120116178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1847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78FF3-5E06-FB51-45AF-CF562BB5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DDA02-AEF1-A896-4995-4AA86FAEA24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81695" y="1956767"/>
            <a:ext cx="7684782" cy="20191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Dr Natalie Smee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Consultant Neonatologist, NHS Grampian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21E0D-0853-BCFE-66B3-B1BBD4623B3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4"/>
            <a:ext cx="7685038" cy="658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Perspectives from stakeholders</a:t>
            </a:r>
          </a:p>
        </p:txBody>
      </p:sp>
    </p:spTree>
    <p:extLst>
      <p:ext uri="{BB962C8B-B14F-4D97-AF65-F5344CB8AC3E}">
        <p14:creationId xmlns:p14="http://schemas.microsoft.com/office/powerpoint/2010/main" val="39471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2C8F4-2C81-3221-8CE5-BFCC253E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28A082-328B-C0FB-981A-4532E4F18A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81695" y="1956767"/>
            <a:ext cx="7684782" cy="20191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Becky McCoo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Project Officer, 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6CA6D-9601-CF4B-33F0-B853B4617D6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4404" y="429704"/>
            <a:ext cx="7685038" cy="658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Looking ahead</a:t>
            </a:r>
          </a:p>
        </p:txBody>
      </p:sp>
    </p:spTree>
    <p:extLst>
      <p:ext uri="{BB962C8B-B14F-4D97-AF65-F5344CB8AC3E}">
        <p14:creationId xmlns:p14="http://schemas.microsoft.com/office/powerpoint/2010/main" val="627062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D36FC4-411A-8FFC-52C3-8CE17008AE5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065" y="803676"/>
            <a:ext cx="6440222" cy="3364699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>
                <a:solidFill>
                  <a:srgbClr val="002060"/>
                </a:solidFill>
              </a:rPr>
              <a:t>Bereavement ‘basics’ e-Learning modules. 6 new e-Learning modules will be launched:</a:t>
            </a:r>
          </a:p>
          <a:p>
            <a:pPr marL="0" indent="0" fontAlgn="base">
              <a:buNone/>
            </a:pPr>
            <a:endParaRPr lang="en-GB" sz="1400" b="1">
              <a:solidFill>
                <a:srgbClr val="002060"/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Exploring Bereavement: Where to Begin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Exploring Bereavement: Theories and Foundations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Exploring Bereavement: Processes and Procedures After a Death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Applying Bereavement Knowledge: Anticipatory Grief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Applying Bereavement Knowledge: Supporting Others 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en-GB" sz="1400">
                <a:solidFill>
                  <a:srgbClr val="002060"/>
                </a:solidFill>
              </a:rPr>
              <a:t>Applying Bereavement Knowledge: Staff Wellbeing </a:t>
            </a:r>
          </a:p>
          <a:p>
            <a:pPr marL="0" indent="0" fontAlgn="base">
              <a:buNone/>
            </a:pPr>
            <a:endParaRPr lang="en-GB" sz="1400">
              <a:solidFill>
                <a:srgbClr val="002060"/>
              </a:solidFill>
            </a:endParaRPr>
          </a:p>
          <a:p>
            <a:pPr lvl="0"/>
            <a:r>
              <a:rPr lang="en-GB" sz="1400">
                <a:solidFill>
                  <a:srgbClr val="002060"/>
                </a:solidFill>
              </a:rPr>
              <a:t>Five animations have been developed to sit within module 2 that explores grief models and theories. </a:t>
            </a:r>
          </a:p>
          <a:p>
            <a:pPr lvl="0"/>
            <a:r>
              <a:rPr lang="en-GB" sz="1400">
                <a:solidFill>
                  <a:srgbClr val="002060"/>
                </a:solidFill>
              </a:rPr>
              <a:t>Expect to develop some short bite-sized offerings alongside longer content. </a:t>
            </a:r>
          </a:p>
          <a:p>
            <a:pPr lvl="0"/>
            <a:r>
              <a:rPr lang="en-GB" sz="1400">
                <a:solidFill>
                  <a:srgbClr val="002060"/>
                </a:solidFill>
              </a:rPr>
              <a:t>Opportunity to develop additional modules covering broader topics in the future (capacity and funding dependent). E.g. supporting children who are bereaved, bereavement following suicide.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70C0C-44BD-C34E-0428-E1EEE03701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065" y="280024"/>
            <a:ext cx="7685038" cy="69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Current work, e.g.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EE84E7-7CAC-B2B5-A944-C484063F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65" y="559051"/>
            <a:ext cx="2807834" cy="16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96DA9B9-0C39-E310-1CEE-6F6F8E3E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95" y="2759530"/>
            <a:ext cx="2641905" cy="151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22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E806-4F0C-C808-2519-788E82097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36E391-2D13-CC87-FFC5-6012E9D1ED4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7392" y="1140752"/>
            <a:ext cx="7684782" cy="33646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GB" sz="2000" b="1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endParaRPr lang="en-GB" sz="2000"/>
          </a:p>
          <a:p>
            <a:pPr marL="0" indent="0" fontAlgn="base">
              <a:buNone/>
            </a:pPr>
            <a:r>
              <a:rPr lang="en-GB" sz="2000"/>
              <a:t>​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05538-7533-BC9A-B521-A16FE081FB3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065" y="387751"/>
            <a:ext cx="7685038" cy="69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Current work, e.g.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B3813-E1DC-B78B-4FC3-EDA94E35A789}"/>
              </a:ext>
            </a:extLst>
          </p:cNvPr>
          <p:cNvSpPr txBox="1"/>
          <p:nvPr/>
        </p:nvSpPr>
        <p:spPr>
          <a:xfrm>
            <a:off x="477078" y="1345772"/>
            <a:ext cx="799901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2400" b="1" i="0" u="none" strike="noStrike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Perinatal mortality resource</a:t>
            </a:r>
            <a:r>
              <a:rPr lang="en-US" sz="2400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​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1800" b="0" i="0" u="none" strike="noStrike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The Scottish Government has commissioned us to create educational resources around perinatal mortality.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2200">
              <a:solidFill>
                <a:srgbClr val="002060"/>
              </a:solidFill>
              <a:latin typeface="Source Sans Pro" panose="020B0503030403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200" b="0" i="0" u="none" strike="noStrike">
                <a:solidFill>
                  <a:srgbClr val="002060"/>
                </a:solidFill>
                <a:effectLst/>
                <a:latin typeface="Source Sans Pro" panose="020B0503030403020204" pitchFamily="34" charset="0"/>
              </a:rPr>
              <a:t>Two initial scoping meetings held </a:t>
            </a:r>
            <a:r>
              <a:rPr lang="en-GB" sz="2200">
                <a:solidFill>
                  <a:srgbClr val="002060"/>
                </a:solidFill>
                <a:latin typeface="Source Sans Pro" panose="020B0503030403020204" pitchFamily="34" charset="0"/>
              </a:rPr>
              <a:t>with a variety of stakeholders.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GB" sz="2200" b="0" i="0" u="none" strike="noStrike">
              <a:solidFill>
                <a:srgbClr val="002060"/>
              </a:solidFill>
              <a:effectLst/>
              <a:latin typeface="Source Sans Pro" panose="020B0503030403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002060"/>
                </a:solidFill>
                <a:latin typeface="Source Sans Pro" panose="020B0503030403020204" pitchFamily="34" charset="0"/>
              </a:rPr>
              <a:t>Work is currently underway to identify authors of the e-Learning modules content. </a:t>
            </a:r>
          </a:p>
        </p:txBody>
      </p:sp>
    </p:spTree>
    <p:extLst>
      <p:ext uri="{BB962C8B-B14F-4D97-AF65-F5344CB8AC3E}">
        <p14:creationId xmlns:p14="http://schemas.microsoft.com/office/powerpoint/2010/main" val="1450075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021F3-7473-037F-3295-95D22C295E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5822" y="978896"/>
            <a:ext cx="8529881" cy="3584637"/>
          </a:xfrm>
        </p:spPr>
        <p:txBody>
          <a:bodyPr>
            <a:normAutofit fontScale="92500" lnSpcReduction="10000"/>
          </a:bodyPr>
          <a:lstStyle/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Initial broadening of remit from medics to all health and social care staff.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Now again broadening out with the establishment of Educational Projects Advisory Team (EPAT) in recognition of skills of team.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Can apply skills developed </a:t>
            </a:r>
            <a:r>
              <a:rPr lang="en-GB" sz="2400" err="1">
                <a:solidFill>
                  <a:srgbClr val="002060"/>
                </a:solidFill>
                <a:latin typeface="Aptos" panose="020B0004020202020204" pitchFamily="34" charset="0"/>
              </a:rPr>
              <a:t>outwith</a:t>
            </a:r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 the bereavement context.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Broad range of subject experts inputted over 10yrs - continue to build on connections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Examples of recently completed work:</a:t>
            </a:r>
          </a:p>
          <a:p>
            <a:pPr lvl="1"/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Neonatal cooling</a:t>
            </a:r>
          </a:p>
          <a:p>
            <a:pPr lvl="1"/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Rare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F1B43-B0EE-D29B-8E69-281E3C87AB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8788" y="351007"/>
            <a:ext cx="7685038" cy="570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Building on skills	developed</a:t>
            </a:r>
          </a:p>
        </p:txBody>
      </p:sp>
      <p:pic>
        <p:nvPicPr>
          <p:cNvPr id="5" name="Picture 4" descr="A person in a wheelchair and a person in a wheelchair&#10;&#10;AI-generated content may be incorrect.">
            <a:extLst>
              <a:ext uri="{FF2B5EF4-FFF2-40B4-BE49-F238E27FC236}">
                <a16:creationId xmlns:a16="http://schemas.microsoft.com/office/drawing/2014/main" id="{21F6C406-7C9E-4516-0F64-EFD14196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504" y="3180521"/>
            <a:ext cx="3026674" cy="17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82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F8466-A6E1-D6B6-45C8-5932D7A5D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3B7F5-67DC-FBBE-A549-90DEFEE9C63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81695" y="1956767"/>
            <a:ext cx="7684782" cy="20191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Dr Martina Rodie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Consultant Neonatologist, NHS Greater Glasgow &amp; Clyde</a:t>
            </a:r>
          </a:p>
        </p:txBody>
      </p:sp>
    </p:spTree>
    <p:extLst>
      <p:ext uri="{BB962C8B-B14F-4D97-AF65-F5344CB8AC3E}">
        <p14:creationId xmlns:p14="http://schemas.microsoft.com/office/powerpoint/2010/main" val="3875364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6603-8A4B-21E7-8009-A8126E706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83067-36C4-518E-304B-62615BEE8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07" y="996070"/>
            <a:ext cx="7684786" cy="3364696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>
                <a:solidFill>
                  <a:srgbClr val="002060"/>
                </a:solidFill>
                <a:latin typeface="Aptos" panose="020B0004020202020204" pitchFamily="34" charset="0"/>
              </a:rPr>
              <a:t>Questions?</a:t>
            </a:r>
          </a:p>
          <a:p>
            <a:pPr marL="0" indent="0">
              <a:buNone/>
            </a:pPr>
            <a:endParaRPr lang="en-GB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Opportunity to share your experiences of the NES Bereavement Education Programme</a:t>
            </a:r>
          </a:p>
        </p:txBody>
      </p:sp>
    </p:spTree>
    <p:extLst>
      <p:ext uri="{BB962C8B-B14F-4D97-AF65-F5344CB8AC3E}">
        <p14:creationId xmlns:p14="http://schemas.microsoft.com/office/powerpoint/2010/main" val="606924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33E3-38B3-9D0D-60C2-3E858437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08" y="429706"/>
            <a:ext cx="8229600" cy="521610"/>
          </a:xfrm>
        </p:spPr>
        <p:txBody>
          <a:bodyPr/>
          <a:lstStyle/>
          <a:p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Keep in touch / find out more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BC3CA5-960D-62D1-4EF3-DE0D3C4FB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622313"/>
              </p:ext>
            </p:extLst>
          </p:nvPr>
        </p:nvGraphicFramePr>
        <p:xfrm>
          <a:off x="220408" y="1053295"/>
          <a:ext cx="6052509" cy="3660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6D3331-17A0-A14E-95E2-C17C1F84A7EB}"/>
              </a:ext>
            </a:extLst>
          </p:cNvPr>
          <p:cNvSpPr txBox="1"/>
          <p:nvPr/>
        </p:nvSpPr>
        <p:spPr>
          <a:xfrm>
            <a:off x="6366853" y="2987520"/>
            <a:ext cx="2083156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Launched today – latest episode: listen to the team reflecting in more detail on the last decade.</a:t>
            </a:r>
          </a:p>
        </p:txBody>
      </p:sp>
      <p:pic>
        <p:nvPicPr>
          <p:cNvPr id="5" name="Picture 4" descr="A blue and white cover with a microphone and sound waves">
            <a:extLst>
              <a:ext uri="{FF2B5EF4-FFF2-40B4-BE49-F238E27FC236}">
                <a16:creationId xmlns:a16="http://schemas.microsoft.com/office/drawing/2014/main" id="{B642722D-23BB-57A3-16E3-75E44766B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852" y="803277"/>
            <a:ext cx="2083156" cy="20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5A8B3B-B897-918B-CE69-A1CA86006E0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064" y="452058"/>
            <a:ext cx="8945936" cy="3364699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A review of achievements over the last 10 years</a:t>
            </a:r>
          </a:p>
          <a:p>
            <a:pPr marL="0" indent="0">
              <a:buNone/>
            </a:pPr>
            <a:endParaRPr lang="en-GB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90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Dr Clare Tucker</a:t>
            </a:r>
          </a:p>
          <a:p>
            <a:pPr marL="0" indent="0" algn="ctr">
              <a:buNone/>
            </a:pPr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Senior Educator, NES</a:t>
            </a:r>
          </a:p>
        </p:txBody>
      </p:sp>
    </p:spTree>
    <p:extLst>
      <p:ext uri="{BB962C8B-B14F-4D97-AF65-F5344CB8AC3E}">
        <p14:creationId xmlns:p14="http://schemas.microsoft.com/office/powerpoint/2010/main" val="4097823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3C450C-3F8E-0709-3682-B9E2B01E15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41609" y="954888"/>
            <a:ext cx="4777012" cy="378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</a:rPr>
              <a:t>T</a:t>
            </a:r>
            <a:r>
              <a:rPr lang="en-GB" sz="1800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Arial"/>
              </a:rPr>
              <a:t>o equip health and social care staff with increased preparedness to undertake high-quality bereavement-related care &amp; communication (whilst also considering their wellbeing), through a broad programme of interprofessional educational and workforce development initiatives.</a:t>
            </a:r>
          </a:p>
          <a:p>
            <a:pPr marL="0" indent="0">
              <a:buNone/>
            </a:pPr>
            <a:endParaRPr lang="en-GB" sz="1100">
              <a:solidFill>
                <a:srgbClr val="002060"/>
              </a:solidFill>
              <a:latin typeface="Aptos" panose="020B0004020202020204" pitchFamily="34" charset="0"/>
              <a:ea typeface="Source Sans Pro" panose="020B0503030403020204" pitchFamily="34" charset="0"/>
              <a:cs typeface="Arial"/>
            </a:endParaRPr>
          </a:p>
          <a:p>
            <a:pPr marL="0" indent="0">
              <a:buNone/>
            </a:pPr>
            <a:r>
              <a:rPr lang="en-GB" sz="1800" b="1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Arial"/>
              </a:rPr>
              <a:t>Who is it for?</a:t>
            </a:r>
          </a:p>
          <a:p>
            <a:pPr>
              <a:buFontTx/>
              <a:buChar char="-"/>
            </a:pPr>
            <a:r>
              <a:rPr lang="en-GB" sz="1800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Arial"/>
              </a:rPr>
              <a:t>Primarily health &amp; social care staff, but also reach across other public sector groups</a:t>
            </a:r>
          </a:p>
          <a:p>
            <a:pPr>
              <a:buFontTx/>
              <a:buChar char="-"/>
            </a:pPr>
            <a:r>
              <a:rPr lang="en-GB" sz="1800">
                <a:solidFill>
                  <a:srgbClr val="002060"/>
                </a:solidFill>
                <a:latin typeface="Aptos" panose="020B0004020202020204" pitchFamily="34" charset="0"/>
                <a:ea typeface="Source Sans Pro" panose="020B0503030403020204" pitchFamily="34" charset="0"/>
                <a:cs typeface="Arial"/>
              </a:rPr>
              <a:t>Recent expansion and diversification to develop national resources for the public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B7CEA-8E00-A572-2EF0-E04765A31A3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815" y="376203"/>
            <a:ext cx="7685038" cy="70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Aim</a:t>
            </a:r>
          </a:p>
        </p:txBody>
      </p:sp>
      <p:pic>
        <p:nvPicPr>
          <p:cNvPr id="4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4FD8025-9110-59F9-37B0-AF8799B47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7" r="3533"/>
          <a:stretch/>
        </p:blipFill>
        <p:spPr>
          <a:xfrm>
            <a:off x="5143191" y="1332874"/>
            <a:ext cx="3849091" cy="251945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727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4123" y="1091343"/>
            <a:ext cx="5523588" cy="3763449"/>
          </a:xfrm>
        </p:spPr>
        <p:txBody>
          <a:bodyPr>
            <a:normAutofit fontScale="92500" lnSpcReduction="20000"/>
          </a:bodyPr>
          <a:lstStyle/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Bereavement care &amp; communication with those who are grieving is core business for staff across health and social care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</a:rPr>
              <a:t>If poorly handled, there can be the risk of causing additional harm, with negative impact on staff wellbeing</a:t>
            </a:r>
          </a:p>
          <a:p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Training focusing purely on expected deaths not equipping professionals for range of death scenarios</a:t>
            </a:r>
          </a:p>
          <a:p>
            <a:pPr>
              <a:buClr>
                <a:srgbClr val="002060"/>
              </a:buClr>
            </a:pPr>
            <a:r>
              <a:rPr lang="en-GB" sz="240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Literature suggested there is a low prevalence of bereavement training with a corresponding high need for 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2004" y="350196"/>
            <a:ext cx="8163056" cy="799093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Scoping &amp; building an evidence base</a:t>
            </a:r>
          </a:p>
        </p:txBody>
      </p:sp>
      <p:pic>
        <p:nvPicPr>
          <p:cNvPr id="6" name="Picture 5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D56E8A1-257A-44A9-A52F-D2B46B013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0" t="-8664" r="37059" b="17207"/>
          <a:stretch/>
        </p:blipFill>
        <p:spPr>
          <a:xfrm>
            <a:off x="6563955" y="749743"/>
            <a:ext cx="2269995" cy="3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B3055-44D4-3598-C0E9-13492F9DAC8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151" y="429705"/>
            <a:ext cx="8673930" cy="519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Death Certification &amp; Fatal Accident Inquiry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169A63-0200-2C76-A088-B1917D7E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21" y="2856430"/>
            <a:ext cx="2825360" cy="172711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370B60-13AF-B0D3-FFA8-58D35731C18F}"/>
              </a:ext>
            </a:extLst>
          </p:cNvPr>
          <p:cNvSpPr txBox="1"/>
          <p:nvPr/>
        </p:nvSpPr>
        <p:spPr>
          <a:xfrm>
            <a:off x="433313" y="1199150"/>
            <a:ext cx="5223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Collaborative working with Death Certification Review Service (Healthcare Improvement Scotland), National Records of Scotland and 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Range educational materials developed e.g. e-Learning modules on common errors and managing deaths in the community</a:t>
            </a:r>
          </a:p>
          <a:p>
            <a:endParaRPr lang="en-GB" sz="200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</a:rPr>
              <a:t>Guide to FAI for health and social care staff, in conjunction with Central Legal Office</a:t>
            </a:r>
          </a:p>
        </p:txBody>
      </p:sp>
      <p:pic>
        <p:nvPicPr>
          <p:cNvPr id="4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CC33B44-8000-9E37-6FCD-CD2FDCCDC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r="11566"/>
          <a:stretch>
            <a:fillRect/>
          </a:stretch>
        </p:blipFill>
        <p:spPr bwMode="auto">
          <a:xfrm>
            <a:off x="6098721" y="1077687"/>
            <a:ext cx="2825360" cy="14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3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0EC6DF-DCAF-FC28-CA19-EEA94D2047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9006" y="1308585"/>
            <a:ext cx="3806776" cy="3364699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Practical, clinical &amp; legislative info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Care around time of death &amp; bereavement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59A77-DB5A-1892-77A2-526D60597C8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3707" y="357738"/>
            <a:ext cx="7685038" cy="747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Development of SAD website</a:t>
            </a: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D669CC88-C803-1FC6-26F5-9C2DE5FB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14" r="3010" b="5259"/>
          <a:stretch/>
        </p:blipFill>
        <p:spPr>
          <a:xfrm>
            <a:off x="4778466" y="1349096"/>
            <a:ext cx="4080787" cy="24724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C06F27-2463-5411-9F72-74153F36AED3}"/>
              </a:ext>
            </a:extLst>
          </p:cNvPr>
          <p:cNvSpPr txBox="1"/>
          <p:nvPr/>
        </p:nvSpPr>
        <p:spPr>
          <a:xfrm>
            <a:off x="4114800" y="210659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65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FB162-9647-891C-4FE5-33BBCB5329B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6925" y="933429"/>
            <a:ext cx="5845208" cy="4044971"/>
          </a:xfrm>
        </p:spPr>
        <p:txBody>
          <a:bodyPr>
            <a:noAutofit/>
          </a:bodyPr>
          <a:lstStyle/>
          <a:p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Bereavement Strategic Lead &amp; Coordinator Network</a:t>
            </a:r>
          </a:p>
          <a:p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Support via hosting quarterly meetings, disseminating information, providing opportunity for peer support</a:t>
            </a:r>
          </a:p>
          <a:p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Through involvement with the Network, it is hoped that members will: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Share and promote good practice and innovation - local, regional, and national levels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Learn about topical issues that can inform and influence local, regional and national practice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Provide expert input and feedback to develop and influence policy, strategy, and educational resources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Practice peer support and networking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Hear about opportunities to volunteer as an ambassador for bereavement work within NHSScotland</a:t>
            </a:r>
          </a:p>
          <a:p>
            <a:pPr lvl="1"/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Advocate on behalf of patients, families, carers and staff</a:t>
            </a:r>
          </a:p>
          <a:p>
            <a:pPr marL="457200" lvl="1" indent="0">
              <a:buNone/>
            </a:pPr>
            <a:endParaRPr lang="en-GB" sz="80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1400">
                <a:solidFill>
                  <a:srgbClr val="002060"/>
                </a:solidFill>
                <a:latin typeface="Aptos" panose="020B0004020202020204" pitchFamily="34" charset="0"/>
              </a:rPr>
              <a:t>Find out more in this short animation: </a:t>
            </a:r>
            <a:r>
              <a:rPr lang="en-GB" sz="1400">
                <a:latin typeface="Aptos" panose="020B0004020202020204" pitchFamily="34" charset="0"/>
                <a:hlinkClick r:id="rId3"/>
              </a:rPr>
              <a:t>https://vimeo.com/951062024</a:t>
            </a:r>
            <a:endParaRPr lang="en-GB" sz="1400" b="1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0570A-A240-5B65-CF7C-03B005A831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4912" y="353504"/>
            <a:ext cx="4668021" cy="733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002060"/>
                </a:solidFill>
                <a:latin typeface="Aptos" panose="020B0004020202020204" pitchFamily="34" charset="0"/>
              </a:rPr>
              <a:t>Supporting NHS 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50B58-FD92-D05A-DA48-BDB967675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292" y="559313"/>
            <a:ext cx="2352392" cy="1323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2E365-CFC0-EE07-8EF0-CB143C4D2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74" y="3451080"/>
            <a:ext cx="2357810" cy="1323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58E51-14D6-EEDE-C07D-855D2FC5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874" y="2045613"/>
            <a:ext cx="2358117" cy="12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210B75-C1B1-071C-CE0D-0F08650CD7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3730" y="1187050"/>
            <a:ext cx="7684782" cy="3364699"/>
          </a:xfrm>
        </p:spPr>
        <p:txBody>
          <a:bodyPr>
            <a:normAutofit fontScale="92500"/>
          </a:bodyPr>
          <a:lstStyle/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Bite-sized learning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Rapid introduction to key principles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Addressing gaps in existing resource provision &amp; topics often not addressed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Over 100k views</a:t>
            </a:r>
          </a:p>
          <a:p>
            <a:r>
              <a:rPr lang="en-GB">
                <a:solidFill>
                  <a:srgbClr val="002060"/>
                </a:solidFill>
                <a:latin typeface="Aptos" panose="020B0004020202020204" pitchFamily="34" charset="0"/>
              </a:rPr>
              <a:t>Quick to view, including on a mobile device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FCDBD-4DC4-14AD-B42B-2BBD3226EC5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4915" y="429705"/>
            <a:ext cx="7685038" cy="666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>
                <a:solidFill>
                  <a:srgbClr val="002060"/>
                </a:solidFill>
                <a:latin typeface="Aptos" panose="020B0004020202020204" pitchFamily="34" charset="0"/>
              </a:rPr>
              <a:t>Animated film development</a:t>
            </a:r>
          </a:p>
        </p:txBody>
      </p:sp>
    </p:spTree>
    <p:extLst>
      <p:ext uri="{BB962C8B-B14F-4D97-AF65-F5344CB8AC3E}">
        <p14:creationId xmlns:p14="http://schemas.microsoft.com/office/powerpoint/2010/main" val="41711290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0C83BF659CCB4FB66366A04BFD8010" ma:contentTypeVersion="18" ma:contentTypeDescription="Create a new document." ma:contentTypeScope="" ma:versionID="134a34f0c9a3943277de41f97ae82a90">
  <xsd:schema xmlns:xsd="http://www.w3.org/2001/XMLSchema" xmlns:xs="http://www.w3.org/2001/XMLSchema" xmlns:p="http://schemas.microsoft.com/office/2006/metadata/properties" xmlns:ns2="c8b369f5-6b3b-46de-a0da-867adce44a37" xmlns:ns3="5549f3f6-b7db-40ce-a15f-c10d2fdae267" targetNamespace="http://schemas.microsoft.com/office/2006/metadata/properties" ma:root="true" ma:fieldsID="1527f874f4a3e43cb2b8be83a3145248" ns2:_="" ns3:_="">
    <xsd:import namespace="c8b369f5-6b3b-46de-a0da-867adce44a37"/>
    <xsd:import namespace="5549f3f6-b7db-40ce-a15f-c10d2fdae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369f5-6b3b-46de-a0da-867adce44a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ac32b6-d060-42fb-93c0-6c46742e1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9f3f6-b7db-40ce-a15f-c10d2fdae26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a080871-0da6-4a5a-8586-c1430601b9d6}" ma:internalName="TaxCatchAll" ma:showField="CatchAllData" ma:web="5549f3f6-b7db-40ce-a15f-c10d2fdae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49f3f6-b7db-40ce-a15f-c10d2fdae267" xsi:nil="true"/>
    <lcf76f155ced4ddcb4097134ff3c332f xmlns="c8b369f5-6b3b-46de-a0da-867adce44a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A122EC-B781-42B5-B104-DA9EFFBC3B20}">
  <ds:schemaRefs>
    <ds:schemaRef ds:uri="5549f3f6-b7db-40ce-a15f-c10d2fdae267"/>
    <ds:schemaRef ds:uri="c8b369f5-6b3b-46de-a0da-867adce44a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D3C3A40-DEA6-4BB5-9612-DA45890F6B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D268A4-8AA1-41B8-B3EE-A93695EAB56A}">
  <ds:schemaRefs>
    <ds:schemaRef ds:uri="5549f3f6-b7db-40ce-a15f-c10d2fdae26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c8b369f5-6b3b-46de-a0da-867adce44a37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10efe0bd-a030-4bca-809c-b5e6745e499a}" enabled="0" method="" siteId="{10efe0bd-a030-4bca-809c-b5e6745e49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1234</Words>
  <Application>Microsoft Office PowerPoint</Application>
  <PresentationFormat>On-screen Show (16:9)</PresentationFormat>
  <Paragraphs>179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Source Sans Pro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in touch / find out more</vt:lpstr>
      <vt:lpstr>PowerPoint Presentation</vt:lpstr>
    </vt:vector>
  </TitlesOfParts>
  <Company>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wright</dc:creator>
  <cp:lastModifiedBy>Becky McCoo</cp:lastModifiedBy>
  <cp:revision>1</cp:revision>
  <cp:lastPrinted>2017-04-12T08:23:19Z</cp:lastPrinted>
  <dcterms:created xsi:type="dcterms:W3CDTF">2017-03-30T11:37:55Z</dcterms:created>
  <dcterms:modified xsi:type="dcterms:W3CDTF">2025-09-25T13:17:44Z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0x0101009B0C83BF659CCB4FB66366A04BFD8010</vt:lpwstr>
  </property>
  <property fmtid="{D5CDD505-2E9C-101B-9397-08002B2CF9AE}" pid="3" name="_dlc_DocIdItemGuid">
    <vt:lpwstr>c228e7d3-b7b8-47b5-a7b4-6d91a7439ca5</vt:lpwstr>
  </property>
  <property fmtid="{D5CDD505-2E9C-101B-9397-08002B2CF9AE}" pid="4" name="MediaServiceImageTags">
    <vt:lpwstr/>
  </property>
</Properties>
</file>