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  <p:sldMasterId id="2147483648" r:id="rId5"/>
  </p:sldMasterIdLst>
  <p:notesMasterIdLst>
    <p:notesMasterId r:id="rId31"/>
  </p:notesMasterIdLst>
  <p:sldIdLst>
    <p:sldId id="256" r:id="rId6"/>
    <p:sldId id="269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61" r:id="rId22"/>
    <p:sldId id="260" r:id="rId23"/>
    <p:sldId id="262" r:id="rId24"/>
    <p:sldId id="263" r:id="rId25"/>
    <p:sldId id="264" r:id="rId26"/>
    <p:sldId id="265" r:id="rId27"/>
    <p:sldId id="266" r:id="rId28"/>
    <p:sldId id="267" r:id="rId29"/>
    <p:sldId id="27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cky McCoo" userId="aef057c4-1b3a-4b2a-8b88-cfdda3def065" providerId="ADAL" clId="{DBFBC8CC-9823-403B-91DA-BB3BDFBADFB0}"/>
    <pc:docChg chg="modSld sldOrd">
      <pc:chgData name="Becky McCoo" userId="aef057c4-1b3a-4b2a-8b88-cfdda3def065" providerId="ADAL" clId="{DBFBC8CC-9823-403B-91DA-BB3BDFBADFB0}" dt="2024-04-15T12:54:30.471" v="1"/>
      <pc:docMkLst>
        <pc:docMk/>
      </pc:docMkLst>
      <pc:sldChg chg="ord">
        <pc:chgData name="Becky McCoo" userId="aef057c4-1b3a-4b2a-8b88-cfdda3def065" providerId="ADAL" clId="{DBFBC8CC-9823-403B-91DA-BB3BDFBADFB0}" dt="2024-04-15T12:54:30.471" v="1"/>
        <pc:sldMkLst>
          <pc:docMk/>
          <pc:sldMk cId="2093146427" sldId="261"/>
        </pc:sldMkLst>
      </pc:sldChg>
    </pc:docChg>
  </pc:docChgLst>
</pc:chgInfo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svg"/><Relationship Id="rId1" Type="http://schemas.openxmlformats.org/officeDocument/2006/relationships/image" Target="../media/image24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rawing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svg"/><Relationship Id="rId1" Type="http://schemas.openxmlformats.org/officeDocument/2006/relationships/image" Target="../media/image24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F8D2DC-DF1C-4FE8-992A-8F91766A5DED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1FEBEE-3A94-4BE9-8759-1A277824FB89}">
      <dgm:prSet custT="1"/>
      <dgm:spPr/>
      <dgm:t>
        <a:bodyPr/>
        <a:lstStyle/>
        <a:p>
          <a:r>
            <a:rPr lang="en-GB" sz="1300"/>
            <a:t>Death of a colleague in the workplace is rare, when it does happen those responding may never have encountered this before</a:t>
          </a:r>
          <a:endParaRPr lang="en-US" sz="1300"/>
        </a:p>
      </dgm:t>
    </dgm:pt>
    <dgm:pt modelId="{FF88D922-ED6A-4E0B-9A95-F2D06C074A94}" type="parTrans" cxnId="{E838041C-CC04-4092-855B-C6923296639A}">
      <dgm:prSet/>
      <dgm:spPr/>
      <dgm:t>
        <a:bodyPr/>
        <a:lstStyle/>
        <a:p>
          <a:endParaRPr lang="en-US"/>
        </a:p>
      </dgm:t>
    </dgm:pt>
    <dgm:pt modelId="{81D6C735-A567-4813-B759-CF7733A8A4C9}" type="sibTrans" cxnId="{E838041C-CC04-4092-855B-C6923296639A}">
      <dgm:prSet/>
      <dgm:spPr/>
      <dgm:t>
        <a:bodyPr/>
        <a:lstStyle/>
        <a:p>
          <a:endParaRPr lang="en-US"/>
        </a:p>
      </dgm:t>
    </dgm:pt>
    <dgm:pt modelId="{F29C2B77-D6CC-4368-A820-CA4CCE8573C3}">
      <dgm:prSet custT="1"/>
      <dgm:spPr/>
      <dgm:t>
        <a:bodyPr/>
        <a:lstStyle/>
        <a:p>
          <a:r>
            <a:rPr lang="en-GB" sz="1300"/>
            <a:t>Strong bonds often form between those working in health and social care settings </a:t>
          </a:r>
          <a:endParaRPr lang="en-US" sz="1300"/>
        </a:p>
      </dgm:t>
    </dgm:pt>
    <dgm:pt modelId="{F67E9B5F-B3C3-410D-8860-EF89C1463D7B}" type="parTrans" cxnId="{923B5DCF-EA60-474C-A145-36E40B37E9F0}">
      <dgm:prSet/>
      <dgm:spPr/>
      <dgm:t>
        <a:bodyPr/>
        <a:lstStyle/>
        <a:p>
          <a:endParaRPr lang="en-GB"/>
        </a:p>
      </dgm:t>
    </dgm:pt>
    <dgm:pt modelId="{5CFB2312-C3E1-4986-9D76-8501156C02D3}" type="sibTrans" cxnId="{923B5DCF-EA60-474C-A145-36E40B37E9F0}">
      <dgm:prSet/>
      <dgm:spPr/>
      <dgm:t>
        <a:bodyPr/>
        <a:lstStyle/>
        <a:p>
          <a:endParaRPr lang="en-GB"/>
        </a:p>
      </dgm:t>
    </dgm:pt>
    <dgm:pt modelId="{3D75B48C-9230-4FC2-BC9B-3D4DB580F8B2}">
      <dgm:prSet custT="1"/>
      <dgm:spPr/>
      <dgm:t>
        <a:bodyPr/>
        <a:lstStyle/>
        <a:p>
          <a:r>
            <a:rPr lang="en-GB" sz="1300" dirty="0"/>
            <a:t>Consideration of learning points from colleagues and friends who have experienced the death of a colleague </a:t>
          </a:r>
          <a:endParaRPr lang="en-US" sz="1300" dirty="0"/>
        </a:p>
      </dgm:t>
    </dgm:pt>
    <dgm:pt modelId="{BD30325B-21F1-4964-A49A-DD9E6EF1A322}" type="parTrans" cxnId="{F3066D55-9BBE-45B2-B0F5-42B65AEB68DE}">
      <dgm:prSet/>
      <dgm:spPr/>
      <dgm:t>
        <a:bodyPr/>
        <a:lstStyle/>
        <a:p>
          <a:endParaRPr lang="en-GB"/>
        </a:p>
      </dgm:t>
    </dgm:pt>
    <dgm:pt modelId="{C0CA04D4-1DCF-406F-8237-6FDB7E2E1AE8}" type="sibTrans" cxnId="{F3066D55-9BBE-45B2-B0F5-42B65AEB68DE}">
      <dgm:prSet/>
      <dgm:spPr/>
      <dgm:t>
        <a:bodyPr/>
        <a:lstStyle/>
        <a:p>
          <a:endParaRPr lang="en-GB"/>
        </a:p>
      </dgm:t>
    </dgm:pt>
    <dgm:pt modelId="{0C40544E-F0F9-49E4-ADE7-0DE2557CE5BC}" type="pres">
      <dgm:prSet presAssocID="{8BF8D2DC-DF1C-4FE8-992A-8F91766A5DED}" presName="Name0" presStyleCnt="0">
        <dgm:presLayoutVars>
          <dgm:dir/>
          <dgm:resizeHandles val="exact"/>
        </dgm:presLayoutVars>
      </dgm:prSet>
      <dgm:spPr/>
    </dgm:pt>
    <dgm:pt modelId="{ED8BFBE1-C1DB-4D6B-9222-EF3A412EDF7F}" type="pres">
      <dgm:prSet presAssocID="{421FEBEE-3A94-4BE9-8759-1A277824FB89}" presName="composite" presStyleCnt="0"/>
      <dgm:spPr/>
    </dgm:pt>
    <dgm:pt modelId="{858D62B7-99A1-4FCE-8F4C-04E50DCBAAA4}" type="pres">
      <dgm:prSet presAssocID="{421FEBEE-3A94-4BE9-8759-1A277824FB89}" presName="rect1" presStyleLbl="trAlignAcc1" presStyleIdx="0" presStyleCnt="3">
        <dgm:presLayoutVars>
          <dgm:bulletEnabled val="1"/>
        </dgm:presLayoutVars>
      </dgm:prSet>
      <dgm:spPr/>
    </dgm:pt>
    <dgm:pt modelId="{DFF034C9-D052-4F64-91A4-1A835BF63B86}" type="pres">
      <dgm:prSet presAssocID="{421FEBEE-3A94-4BE9-8759-1A277824FB89}" presName="rect2" presStyleLbl="fgImgPlace1" presStyleIdx="0" presStyleCnt="3"/>
      <dgm:spPr/>
    </dgm:pt>
    <dgm:pt modelId="{B350A9EA-286E-4CBB-A27C-511D8A6CD007}" type="pres">
      <dgm:prSet presAssocID="{81D6C735-A567-4813-B759-CF7733A8A4C9}" presName="sibTrans" presStyleCnt="0"/>
      <dgm:spPr/>
    </dgm:pt>
    <dgm:pt modelId="{B1859C7D-5435-4182-ABC3-56A09A10167C}" type="pres">
      <dgm:prSet presAssocID="{F29C2B77-D6CC-4368-A820-CA4CCE8573C3}" presName="composite" presStyleCnt="0"/>
      <dgm:spPr/>
    </dgm:pt>
    <dgm:pt modelId="{55594051-2802-44D4-B57F-1B22B3AC0594}" type="pres">
      <dgm:prSet presAssocID="{F29C2B77-D6CC-4368-A820-CA4CCE8573C3}" presName="rect1" presStyleLbl="trAlignAcc1" presStyleIdx="1" presStyleCnt="3">
        <dgm:presLayoutVars>
          <dgm:bulletEnabled val="1"/>
        </dgm:presLayoutVars>
      </dgm:prSet>
      <dgm:spPr/>
    </dgm:pt>
    <dgm:pt modelId="{66BDDE84-2E11-4873-A217-7FB3AF0E7F9C}" type="pres">
      <dgm:prSet presAssocID="{F29C2B77-D6CC-4368-A820-CA4CCE8573C3}" presName="rect2" presStyleLbl="fgImgPlace1" presStyleIdx="1" presStyleCnt="3"/>
      <dgm:spPr/>
    </dgm:pt>
    <dgm:pt modelId="{4226F6E9-D18C-4854-B5D7-6C55E17D9D44}" type="pres">
      <dgm:prSet presAssocID="{5CFB2312-C3E1-4986-9D76-8501156C02D3}" presName="sibTrans" presStyleCnt="0"/>
      <dgm:spPr/>
    </dgm:pt>
    <dgm:pt modelId="{7B0FE633-CCF6-4369-86CE-2B496BB6E3AC}" type="pres">
      <dgm:prSet presAssocID="{3D75B48C-9230-4FC2-BC9B-3D4DB580F8B2}" presName="composite" presStyleCnt="0"/>
      <dgm:spPr/>
    </dgm:pt>
    <dgm:pt modelId="{60B7A851-584B-46E6-AE04-77BA80CD24C4}" type="pres">
      <dgm:prSet presAssocID="{3D75B48C-9230-4FC2-BC9B-3D4DB580F8B2}" presName="rect1" presStyleLbl="trAlignAcc1" presStyleIdx="2" presStyleCnt="3">
        <dgm:presLayoutVars>
          <dgm:bulletEnabled val="1"/>
        </dgm:presLayoutVars>
      </dgm:prSet>
      <dgm:spPr/>
    </dgm:pt>
    <dgm:pt modelId="{48E1905E-B3AD-48B2-A85C-D47672208699}" type="pres">
      <dgm:prSet presAssocID="{3D75B48C-9230-4FC2-BC9B-3D4DB580F8B2}" presName="rect2" presStyleLbl="fgImgPlace1" presStyleIdx="2" presStyleCnt="3"/>
      <dgm:spPr/>
    </dgm:pt>
  </dgm:ptLst>
  <dgm:cxnLst>
    <dgm:cxn modelId="{68592D12-2316-42E5-8469-0EBB9DFE7147}" type="presOf" srcId="{8BF8D2DC-DF1C-4FE8-992A-8F91766A5DED}" destId="{0C40544E-F0F9-49E4-ADE7-0DE2557CE5BC}" srcOrd="0" destOrd="0" presId="urn:microsoft.com/office/officeart/2008/layout/PictureStrips"/>
    <dgm:cxn modelId="{E838041C-CC04-4092-855B-C6923296639A}" srcId="{8BF8D2DC-DF1C-4FE8-992A-8F91766A5DED}" destId="{421FEBEE-3A94-4BE9-8759-1A277824FB89}" srcOrd="0" destOrd="0" parTransId="{FF88D922-ED6A-4E0B-9A95-F2D06C074A94}" sibTransId="{81D6C735-A567-4813-B759-CF7733A8A4C9}"/>
    <dgm:cxn modelId="{F3066D55-9BBE-45B2-B0F5-42B65AEB68DE}" srcId="{8BF8D2DC-DF1C-4FE8-992A-8F91766A5DED}" destId="{3D75B48C-9230-4FC2-BC9B-3D4DB580F8B2}" srcOrd="2" destOrd="0" parTransId="{BD30325B-21F1-4964-A49A-DD9E6EF1A322}" sibTransId="{C0CA04D4-1DCF-406F-8237-6FDB7E2E1AE8}"/>
    <dgm:cxn modelId="{F467FF91-0767-4574-9104-48B848A4A1D4}" type="presOf" srcId="{421FEBEE-3A94-4BE9-8759-1A277824FB89}" destId="{858D62B7-99A1-4FCE-8F4C-04E50DCBAAA4}" srcOrd="0" destOrd="0" presId="urn:microsoft.com/office/officeart/2008/layout/PictureStrips"/>
    <dgm:cxn modelId="{923B5DCF-EA60-474C-A145-36E40B37E9F0}" srcId="{8BF8D2DC-DF1C-4FE8-992A-8F91766A5DED}" destId="{F29C2B77-D6CC-4368-A820-CA4CCE8573C3}" srcOrd="1" destOrd="0" parTransId="{F67E9B5F-B3C3-410D-8860-EF89C1463D7B}" sibTransId="{5CFB2312-C3E1-4986-9D76-8501156C02D3}"/>
    <dgm:cxn modelId="{8C7420E0-B568-4F94-A48F-91690801F774}" type="presOf" srcId="{3D75B48C-9230-4FC2-BC9B-3D4DB580F8B2}" destId="{60B7A851-584B-46E6-AE04-77BA80CD24C4}" srcOrd="0" destOrd="0" presId="urn:microsoft.com/office/officeart/2008/layout/PictureStrips"/>
    <dgm:cxn modelId="{C5B11CE1-26AD-412C-92C5-236850EC2DDE}" type="presOf" srcId="{F29C2B77-D6CC-4368-A820-CA4CCE8573C3}" destId="{55594051-2802-44D4-B57F-1B22B3AC0594}" srcOrd="0" destOrd="0" presId="urn:microsoft.com/office/officeart/2008/layout/PictureStrips"/>
    <dgm:cxn modelId="{AE1D8B85-FF80-4354-B40B-2B4B03A9AB32}" type="presParOf" srcId="{0C40544E-F0F9-49E4-ADE7-0DE2557CE5BC}" destId="{ED8BFBE1-C1DB-4D6B-9222-EF3A412EDF7F}" srcOrd="0" destOrd="0" presId="urn:microsoft.com/office/officeart/2008/layout/PictureStrips"/>
    <dgm:cxn modelId="{44EF765A-5368-46E0-A97B-F88409D1C0DF}" type="presParOf" srcId="{ED8BFBE1-C1DB-4D6B-9222-EF3A412EDF7F}" destId="{858D62B7-99A1-4FCE-8F4C-04E50DCBAAA4}" srcOrd="0" destOrd="0" presId="urn:microsoft.com/office/officeart/2008/layout/PictureStrips"/>
    <dgm:cxn modelId="{3EEC9BD0-A753-44F9-B292-62DBE7115908}" type="presParOf" srcId="{ED8BFBE1-C1DB-4D6B-9222-EF3A412EDF7F}" destId="{DFF034C9-D052-4F64-91A4-1A835BF63B86}" srcOrd="1" destOrd="0" presId="urn:microsoft.com/office/officeart/2008/layout/PictureStrips"/>
    <dgm:cxn modelId="{A10D2B88-B0A1-4D6E-848E-072FB5D298F3}" type="presParOf" srcId="{0C40544E-F0F9-49E4-ADE7-0DE2557CE5BC}" destId="{B350A9EA-286E-4CBB-A27C-511D8A6CD007}" srcOrd="1" destOrd="0" presId="urn:microsoft.com/office/officeart/2008/layout/PictureStrips"/>
    <dgm:cxn modelId="{22032F11-C7E1-44C1-998C-385DFF1785A8}" type="presParOf" srcId="{0C40544E-F0F9-49E4-ADE7-0DE2557CE5BC}" destId="{B1859C7D-5435-4182-ABC3-56A09A10167C}" srcOrd="2" destOrd="0" presId="urn:microsoft.com/office/officeart/2008/layout/PictureStrips"/>
    <dgm:cxn modelId="{FC700766-3975-422C-A354-873BCB8489DE}" type="presParOf" srcId="{B1859C7D-5435-4182-ABC3-56A09A10167C}" destId="{55594051-2802-44D4-B57F-1B22B3AC0594}" srcOrd="0" destOrd="0" presId="urn:microsoft.com/office/officeart/2008/layout/PictureStrips"/>
    <dgm:cxn modelId="{CEB35B13-BE6E-475A-97B6-EB00F4742AB5}" type="presParOf" srcId="{B1859C7D-5435-4182-ABC3-56A09A10167C}" destId="{66BDDE84-2E11-4873-A217-7FB3AF0E7F9C}" srcOrd="1" destOrd="0" presId="urn:microsoft.com/office/officeart/2008/layout/PictureStrips"/>
    <dgm:cxn modelId="{E21ED1E2-EC8F-4C9E-8482-2C76B04821DD}" type="presParOf" srcId="{0C40544E-F0F9-49E4-ADE7-0DE2557CE5BC}" destId="{4226F6E9-D18C-4854-B5D7-6C55E17D9D44}" srcOrd="3" destOrd="0" presId="urn:microsoft.com/office/officeart/2008/layout/PictureStrips"/>
    <dgm:cxn modelId="{D586D868-E5A0-482C-A768-69F713634592}" type="presParOf" srcId="{0C40544E-F0F9-49E4-ADE7-0DE2557CE5BC}" destId="{7B0FE633-CCF6-4369-86CE-2B496BB6E3AC}" srcOrd="4" destOrd="0" presId="urn:microsoft.com/office/officeart/2008/layout/PictureStrips"/>
    <dgm:cxn modelId="{98734879-EF34-4BA4-8AF1-A613599A40DE}" type="presParOf" srcId="{7B0FE633-CCF6-4369-86CE-2B496BB6E3AC}" destId="{60B7A851-584B-46E6-AE04-77BA80CD24C4}" srcOrd="0" destOrd="0" presId="urn:microsoft.com/office/officeart/2008/layout/PictureStrips"/>
    <dgm:cxn modelId="{AF7B613B-A856-43A9-BFA7-1701556EA0C2}" type="presParOf" srcId="{7B0FE633-CCF6-4369-86CE-2B496BB6E3AC}" destId="{48E1905E-B3AD-48B2-A85C-D4767220869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BF8D2DC-DF1C-4FE8-992A-8F91766A5DED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70658E1-CBD5-48F6-A2A6-0417248B3007}">
      <dgm:prSet custT="1"/>
      <dgm:spPr/>
      <dgm:t>
        <a:bodyPr/>
        <a:lstStyle/>
        <a:p>
          <a:r>
            <a:rPr lang="en-GB" sz="1300" dirty="0"/>
            <a:t>It can be helpful to create a memorial in the workplace</a:t>
          </a:r>
          <a:r>
            <a:rPr lang="en-GB" sz="1200" dirty="0"/>
            <a:t>.</a:t>
          </a:r>
        </a:p>
      </dgm:t>
    </dgm:pt>
    <dgm:pt modelId="{AE49DE6C-7A6A-4E9F-91F8-A854FF04B7B6}" type="parTrans" cxnId="{2868B764-64DF-4E40-B654-F1AD7DF2D9DF}">
      <dgm:prSet/>
      <dgm:spPr/>
      <dgm:t>
        <a:bodyPr/>
        <a:lstStyle/>
        <a:p>
          <a:endParaRPr lang="en-GB"/>
        </a:p>
      </dgm:t>
    </dgm:pt>
    <dgm:pt modelId="{E2D6F58C-7D1E-493A-AE6D-B352346234EE}" type="sibTrans" cxnId="{2868B764-64DF-4E40-B654-F1AD7DF2D9DF}">
      <dgm:prSet/>
      <dgm:spPr/>
      <dgm:t>
        <a:bodyPr/>
        <a:lstStyle/>
        <a:p>
          <a:endParaRPr lang="en-GB"/>
        </a:p>
      </dgm:t>
    </dgm:pt>
    <dgm:pt modelId="{92D05053-5EBA-4F70-A807-7F9EB37C8EEB}">
      <dgm:prSet custT="1"/>
      <dgm:spPr/>
      <dgm:t>
        <a:bodyPr/>
        <a:lstStyle/>
        <a:p>
          <a:r>
            <a:rPr lang="en-GB" sz="1300" dirty="0"/>
            <a:t>Benefits of community/team meetings has been recognised</a:t>
          </a:r>
          <a:r>
            <a:rPr lang="en-GB" sz="1200" dirty="0"/>
            <a:t>.</a:t>
          </a:r>
        </a:p>
      </dgm:t>
    </dgm:pt>
    <dgm:pt modelId="{26434F97-8FE4-491A-B647-A5F5236D0DB7}" type="parTrans" cxnId="{7EEC97DA-687B-4377-A8D7-26810B2356FA}">
      <dgm:prSet/>
      <dgm:spPr/>
      <dgm:t>
        <a:bodyPr/>
        <a:lstStyle/>
        <a:p>
          <a:endParaRPr lang="en-GB"/>
        </a:p>
      </dgm:t>
    </dgm:pt>
    <dgm:pt modelId="{B46BDA2D-D9A0-4817-8BE0-1E7999446C83}" type="sibTrans" cxnId="{7EEC97DA-687B-4377-A8D7-26810B2356FA}">
      <dgm:prSet/>
      <dgm:spPr/>
      <dgm:t>
        <a:bodyPr/>
        <a:lstStyle/>
        <a:p>
          <a:endParaRPr lang="en-GB"/>
        </a:p>
      </dgm:t>
    </dgm:pt>
    <dgm:pt modelId="{E238B0AB-6FAC-431F-A722-8FCC5E5D956B}">
      <dgm:prSet custT="1"/>
      <dgm:spPr/>
      <dgm:t>
        <a:bodyPr/>
        <a:lstStyle/>
        <a:p>
          <a:r>
            <a:rPr lang="en-GB" sz="1200" dirty="0"/>
            <a:t>Seeking social support from friends and colleagues is often the most popular and useful form of coping.</a:t>
          </a:r>
        </a:p>
      </dgm:t>
    </dgm:pt>
    <dgm:pt modelId="{48ACF33A-3164-460E-ABDB-A386BA510AA6}" type="parTrans" cxnId="{E72414F8-0997-4369-A97E-DD20DD0891E5}">
      <dgm:prSet/>
      <dgm:spPr/>
      <dgm:t>
        <a:bodyPr/>
        <a:lstStyle/>
        <a:p>
          <a:endParaRPr lang="en-GB"/>
        </a:p>
      </dgm:t>
    </dgm:pt>
    <dgm:pt modelId="{F68CF908-6B54-47DA-967F-DC00B9E3895D}" type="sibTrans" cxnId="{E72414F8-0997-4369-A97E-DD20DD0891E5}">
      <dgm:prSet/>
      <dgm:spPr/>
      <dgm:t>
        <a:bodyPr/>
        <a:lstStyle/>
        <a:p>
          <a:endParaRPr lang="en-GB"/>
        </a:p>
      </dgm:t>
    </dgm:pt>
    <dgm:pt modelId="{48230276-BC02-4C82-ABA3-DD13C2C79E47}">
      <dgm:prSet custT="1"/>
      <dgm:spPr/>
      <dgm:t>
        <a:bodyPr/>
        <a:lstStyle/>
        <a:p>
          <a:r>
            <a:rPr lang="en-GB" sz="1200"/>
            <a:t>Meeting can allow colleagues to validate each others’ emotions and may facilitate any necessary adaptations to teamworking.</a:t>
          </a:r>
        </a:p>
      </dgm:t>
    </dgm:pt>
    <dgm:pt modelId="{82493ABF-698A-4408-B2E1-287B0221EF45}" type="parTrans" cxnId="{64308F8A-E1EE-472E-A525-C467045B799B}">
      <dgm:prSet/>
      <dgm:spPr/>
      <dgm:t>
        <a:bodyPr/>
        <a:lstStyle/>
        <a:p>
          <a:endParaRPr lang="en-GB"/>
        </a:p>
      </dgm:t>
    </dgm:pt>
    <dgm:pt modelId="{6AFF7374-E461-4796-B9FB-0D5C2610CB2B}" type="sibTrans" cxnId="{64308F8A-E1EE-472E-A525-C467045B799B}">
      <dgm:prSet/>
      <dgm:spPr/>
      <dgm:t>
        <a:bodyPr/>
        <a:lstStyle/>
        <a:p>
          <a:endParaRPr lang="en-GB"/>
        </a:p>
      </dgm:t>
    </dgm:pt>
    <dgm:pt modelId="{18B12B39-E995-4936-B505-BF6A9AB24A6E}">
      <dgm:prSet custT="1"/>
      <dgm:spPr/>
      <dgm:t>
        <a:bodyPr/>
        <a:lstStyle/>
        <a:p>
          <a:r>
            <a:rPr lang="en-GB" sz="1300" dirty="0"/>
            <a:t>People grieve at different times in different ways, therefore beneficial to hold meetings at ongoing intervals. </a:t>
          </a:r>
        </a:p>
      </dgm:t>
    </dgm:pt>
    <dgm:pt modelId="{CD933D92-2AF4-4D9D-A7FE-8548FC4FA749}" type="parTrans" cxnId="{437038B6-81B2-4AF8-AEFC-2DA080A5F7FC}">
      <dgm:prSet/>
      <dgm:spPr/>
      <dgm:t>
        <a:bodyPr/>
        <a:lstStyle/>
        <a:p>
          <a:endParaRPr lang="en-GB"/>
        </a:p>
      </dgm:t>
    </dgm:pt>
    <dgm:pt modelId="{976E937A-9D35-4882-A5FF-0BCB9D68F133}" type="sibTrans" cxnId="{437038B6-81B2-4AF8-AEFC-2DA080A5F7FC}">
      <dgm:prSet/>
      <dgm:spPr/>
      <dgm:t>
        <a:bodyPr/>
        <a:lstStyle/>
        <a:p>
          <a:endParaRPr lang="en-GB"/>
        </a:p>
      </dgm:t>
    </dgm:pt>
    <dgm:pt modelId="{BF86A131-04F2-47C2-949D-D64E7D964BFA}" type="pres">
      <dgm:prSet presAssocID="{8BF8D2DC-DF1C-4FE8-992A-8F91766A5DED}" presName="Name0" presStyleCnt="0">
        <dgm:presLayoutVars>
          <dgm:dir/>
          <dgm:resizeHandles val="exact"/>
        </dgm:presLayoutVars>
      </dgm:prSet>
      <dgm:spPr/>
    </dgm:pt>
    <dgm:pt modelId="{9EC12439-314E-4F4E-939E-51F71FCE8DFD}" type="pres">
      <dgm:prSet presAssocID="{170658E1-CBD5-48F6-A2A6-0417248B3007}" presName="composite" presStyleCnt="0"/>
      <dgm:spPr/>
    </dgm:pt>
    <dgm:pt modelId="{6BAA944B-2B46-4F97-8C62-C7EC08E9FB4F}" type="pres">
      <dgm:prSet presAssocID="{170658E1-CBD5-48F6-A2A6-0417248B3007}" presName="rect1" presStyleLbl="trAlignAcc1" presStyleIdx="0" presStyleCnt="5">
        <dgm:presLayoutVars>
          <dgm:bulletEnabled val="1"/>
        </dgm:presLayoutVars>
      </dgm:prSet>
      <dgm:spPr/>
    </dgm:pt>
    <dgm:pt modelId="{8F9F8F49-2DA8-4F06-8993-0A7704F18ADC}" type="pres">
      <dgm:prSet presAssocID="{170658E1-CBD5-48F6-A2A6-0417248B3007}" presName="rect2" presStyleLbl="fgImgPlace1" presStyleIdx="0" presStyleCnt="5"/>
      <dgm:spPr/>
    </dgm:pt>
    <dgm:pt modelId="{1A70680B-210B-4613-B242-1F4B47A0EE90}" type="pres">
      <dgm:prSet presAssocID="{E2D6F58C-7D1E-493A-AE6D-B352346234EE}" presName="sibTrans" presStyleCnt="0"/>
      <dgm:spPr/>
    </dgm:pt>
    <dgm:pt modelId="{F77DBE62-646D-4C44-A525-94824C38929B}" type="pres">
      <dgm:prSet presAssocID="{92D05053-5EBA-4F70-A807-7F9EB37C8EEB}" presName="composite" presStyleCnt="0"/>
      <dgm:spPr/>
    </dgm:pt>
    <dgm:pt modelId="{F56DE02F-A4C1-4ACE-877E-803B866ADD4F}" type="pres">
      <dgm:prSet presAssocID="{92D05053-5EBA-4F70-A807-7F9EB37C8EEB}" presName="rect1" presStyleLbl="trAlignAcc1" presStyleIdx="1" presStyleCnt="5">
        <dgm:presLayoutVars>
          <dgm:bulletEnabled val="1"/>
        </dgm:presLayoutVars>
      </dgm:prSet>
      <dgm:spPr/>
    </dgm:pt>
    <dgm:pt modelId="{BA3283B5-A01E-4EC0-B638-1BB6A991FBD6}" type="pres">
      <dgm:prSet presAssocID="{92D05053-5EBA-4F70-A807-7F9EB37C8EEB}" presName="rect2" presStyleLbl="fgImgPlace1" presStyleIdx="1" presStyleCnt="5"/>
      <dgm:spPr/>
    </dgm:pt>
    <dgm:pt modelId="{EFA264B5-AD78-4949-8D2E-9E302572D4CA}" type="pres">
      <dgm:prSet presAssocID="{B46BDA2D-D9A0-4817-8BE0-1E7999446C83}" presName="sibTrans" presStyleCnt="0"/>
      <dgm:spPr/>
    </dgm:pt>
    <dgm:pt modelId="{5022C1C1-2497-4B0D-827B-6BF1927794B2}" type="pres">
      <dgm:prSet presAssocID="{E238B0AB-6FAC-431F-A722-8FCC5E5D956B}" presName="composite" presStyleCnt="0"/>
      <dgm:spPr/>
    </dgm:pt>
    <dgm:pt modelId="{A5F4F17B-E218-4EFD-8875-CD35BA392CFA}" type="pres">
      <dgm:prSet presAssocID="{E238B0AB-6FAC-431F-A722-8FCC5E5D956B}" presName="rect1" presStyleLbl="trAlignAcc1" presStyleIdx="2" presStyleCnt="5">
        <dgm:presLayoutVars>
          <dgm:bulletEnabled val="1"/>
        </dgm:presLayoutVars>
      </dgm:prSet>
      <dgm:spPr/>
    </dgm:pt>
    <dgm:pt modelId="{7D863B98-6459-481A-B990-015879F2D3FC}" type="pres">
      <dgm:prSet presAssocID="{E238B0AB-6FAC-431F-A722-8FCC5E5D956B}" presName="rect2" presStyleLbl="fgImgPlace1" presStyleIdx="2" presStyleCnt="5"/>
      <dgm:spPr/>
    </dgm:pt>
    <dgm:pt modelId="{74C0388A-D805-4395-8CF8-FEDB39086622}" type="pres">
      <dgm:prSet presAssocID="{F68CF908-6B54-47DA-967F-DC00B9E3895D}" presName="sibTrans" presStyleCnt="0"/>
      <dgm:spPr/>
    </dgm:pt>
    <dgm:pt modelId="{86C3C4AE-CCE7-4F1F-BFE1-4FAEDF79C516}" type="pres">
      <dgm:prSet presAssocID="{48230276-BC02-4C82-ABA3-DD13C2C79E47}" presName="composite" presStyleCnt="0"/>
      <dgm:spPr/>
    </dgm:pt>
    <dgm:pt modelId="{B5BC39F5-A339-4E2C-AD79-FCF1949E88AA}" type="pres">
      <dgm:prSet presAssocID="{48230276-BC02-4C82-ABA3-DD13C2C79E47}" presName="rect1" presStyleLbl="trAlignAcc1" presStyleIdx="3" presStyleCnt="5">
        <dgm:presLayoutVars>
          <dgm:bulletEnabled val="1"/>
        </dgm:presLayoutVars>
      </dgm:prSet>
      <dgm:spPr/>
    </dgm:pt>
    <dgm:pt modelId="{0AB95BFF-0515-460B-85A9-A896A7CA75FC}" type="pres">
      <dgm:prSet presAssocID="{48230276-BC02-4C82-ABA3-DD13C2C79E47}" presName="rect2" presStyleLbl="fgImgPlace1" presStyleIdx="3" presStyleCnt="5"/>
      <dgm:spPr/>
    </dgm:pt>
    <dgm:pt modelId="{80F71B92-8947-4A90-8E0C-9FC986349414}" type="pres">
      <dgm:prSet presAssocID="{6AFF7374-E461-4796-B9FB-0D5C2610CB2B}" presName="sibTrans" presStyleCnt="0"/>
      <dgm:spPr/>
    </dgm:pt>
    <dgm:pt modelId="{7DC4C59D-FECD-4044-AA97-C5296190C317}" type="pres">
      <dgm:prSet presAssocID="{18B12B39-E995-4936-B505-BF6A9AB24A6E}" presName="composite" presStyleCnt="0"/>
      <dgm:spPr/>
    </dgm:pt>
    <dgm:pt modelId="{A3952D70-AB8B-47F3-AB67-E8891E3EEAEF}" type="pres">
      <dgm:prSet presAssocID="{18B12B39-E995-4936-B505-BF6A9AB24A6E}" presName="rect1" presStyleLbl="trAlignAcc1" presStyleIdx="4" presStyleCnt="5">
        <dgm:presLayoutVars>
          <dgm:bulletEnabled val="1"/>
        </dgm:presLayoutVars>
      </dgm:prSet>
      <dgm:spPr/>
    </dgm:pt>
    <dgm:pt modelId="{0753C0EC-B166-4144-9A8F-0457EC96D325}" type="pres">
      <dgm:prSet presAssocID="{18B12B39-E995-4936-B505-BF6A9AB24A6E}" presName="rect2" presStyleLbl="fgImgPlace1" presStyleIdx="4" presStyleCnt="5"/>
      <dgm:spPr/>
    </dgm:pt>
  </dgm:ptLst>
  <dgm:cxnLst>
    <dgm:cxn modelId="{2DC6C80A-A5FF-48DC-87BD-553A22BFCA57}" type="presOf" srcId="{170658E1-CBD5-48F6-A2A6-0417248B3007}" destId="{6BAA944B-2B46-4F97-8C62-C7EC08E9FB4F}" srcOrd="0" destOrd="0" presId="urn:microsoft.com/office/officeart/2008/layout/PictureStrips"/>
    <dgm:cxn modelId="{F58EFF29-1881-41B2-ABDD-F4FD1A7AEAFD}" type="presOf" srcId="{92D05053-5EBA-4F70-A807-7F9EB37C8EEB}" destId="{F56DE02F-A4C1-4ACE-877E-803B866ADD4F}" srcOrd="0" destOrd="0" presId="urn:microsoft.com/office/officeart/2008/layout/PictureStrips"/>
    <dgm:cxn modelId="{2868B764-64DF-4E40-B654-F1AD7DF2D9DF}" srcId="{8BF8D2DC-DF1C-4FE8-992A-8F91766A5DED}" destId="{170658E1-CBD5-48F6-A2A6-0417248B3007}" srcOrd="0" destOrd="0" parTransId="{AE49DE6C-7A6A-4E9F-91F8-A854FF04B7B6}" sibTransId="{E2D6F58C-7D1E-493A-AE6D-B352346234EE}"/>
    <dgm:cxn modelId="{64308F8A-E1EE-472E-A525-C467045B799B}" srcId="{8BF8D2DC-DF1C-4FE8-992A-8F91766A5DED}" destId="{48230276-BC02-4C82-ABA3-DD13C2C79E47}" srcOrd="3" destOrd="0" parTransId="{82493ABF-698A-4408-B2E1-287B0221EF45}" sibTransId="{6AFF7374-E461-4796-B9FB-0D5C2610CB2B}"/>
    <dgm:cxn modelId="{7CB9B89E-E998-4658-ABE9-EB410471BF6C}" type="presOf" srcId="{E238B0AB-6FAC-431F-A722-8FCC5E5D956B}" destId="{A5F4F17B-E218-4EFD-8875-CD35BA392CFA}" srcOrd="0" destOrd="0" presId="urn:microsoft.com/office/officeart/2008/layout/PictureStrips"/>
    <dgm:cxn modelId="{8845EFAC-C377-4C8C-A59F-349E6720610E}" type="presOf" srcId="{48230276-BC02-4C82-ABA3-DD13C2C79E47}" destId="{B5BC39F5-A339-4E2C-AD79-FCF1949E88AA}" srcOrd="0" destOrd="0" presId="urn:microsoft.com/office/officeart/2008/layout/PictureStrips"/>
    <dgm:cxn modelId="{437038B6-81B2-4AF8-AEFC-2DA080A5F7FC}" srcId="{8BF8D2DC-DF1C-4FE8-992A-8F91766A5DED}" destId="{18B12B39-E995-4936-B505-BF6A9AB24A6E}" srcOrd="4" destOrd="0" parTransId="{CD933D92-2AF4-4D9D-A7FE-8548FC4FA749}" sibTransId="{976E937A-9D35-4882-A5FF-0BCB9D68F133}"/>
    <dgm:cxn modelId="{43E5ECBD-5A65-4D57-8C56-8E7ECBCD9F83}" type="presOf" srcId="{8BF8D2DC-DF1C-4FE8-992A-8F91766A5DED}" destId="{BF86A131-04F2-47C2-949D-D64E7D964BFA}" srcOrd="0" destOrd="0" presId="urn:microsoft.com/office/officeart/2008/layout/PictureStrips"/>
    <dgm:cxn modelId="{5CF704CF-723A-4758-97B8-F34B98341192}" type="presOf" srcId="{18B12B39-E995-4936-B505-BF6A9AB24A6E}" destId="{A3952D70-AB8B-47F3-AB67-E8891E3EEAEF}" srcOrd="0" destOrd="0" presId="urn:microsoft.com/office/officeart/2008/layout/PictureStrips"/>
    <dgm:cxn modelId="{7EEC97DA-687B-4377-A8D7-26810B2356FA}" srcId="{8BF8D2DC-DF1C-4FE8-992A-8F91766A5DED}" destId="{92D05053-5EBA-4F70-A807-7F9EB37C8EEB}" srcOrd="1" destOrd="0" parTransId="{26434F97-8FE4-491A-B647-A5F5236D0DB7}" sibTransId="{B46BDA2D-D9A0-4817-8BE0-1E7999446C83}"/>
    <dgm:cxn modelId="{E72414F8-0997-4369-A97E-DD20DD0891E5}" srcId="{8BF8D2DC-DF1C-4FE8-992A-8F91766A5DED}" destId="{E238B0AB-6FAC-431F-A722-8FCC5E5D956B}" srcOrd="2" destOrd="0" parTransId="{48ACF33A-3164-460E-ABDB-A386BA510AA6}" sibTransId="{F68CF908-6B54-47DA-967F-DC00B9E3895D}"/>
    <dgm:cxn modelId="{45FC317B-8570-4840-B7E9-C7535C66701C}" type="presParOf" srcId="{BF86A131-04F2-47C2-949D-D64E7D964BFA}" destId="{9EC12439-314E-4F4E-939E-51F71FCE8DFD}" srcOrd="0" destOrd="0" presId="urn:microsoft.com/office/officeart/2008/layout/PictureStrips"/>
    <dgm:cxn modelId="{45F91867-294C-4651-8549-A7FA5463F7BE}" type="presParOf" srcId="{9EC12439-314E-4F4E-939E-51F71FCE8DFD}" destId="{6BAA944B-2B46-4F97-8C62-C7EC08E9FB4F}" srcOrd="0" destOrd="0" presId="urn:microsoft.com/office/officeart/2008/layout/PictureStrips"/>
    <dgm:cxn modelId="{587B789D-AE52-4DB0-8C4D-535BD4B25A1F}" type="presParOf" srcId="{9EC12439-314E-4F4E-939E-51F71FCE8DFD}" destId="{8F9F8F49-2DA8-4F06-8993-0A7704F18ADC}" srcOrd="1" destOrd="0" presId="urn:microsoft.com/office/officeart/2008/layout/PictureStrips"/>
    <dgm:cxn modelId="{7868AB8B-FE59-4A8F-AEEA-4D6ADE561A7C}" type="presParOf" srcId="{BF86A131-04F2-47C2-949D-D64E7D964BFA}" destId="{1A70680B-210B-4613-B242-1F4B47A0EE90}" srcOrd="1" destOrd="0" presId="urn:microsoft.com/office/officeart/2008/layout/PictureStrips"/>
    <dgm:cxn modelId="{276FCEEA-E37D-4A5B-9CAC-A43E3DA2BF21}" type="presParOf" srcId="{BF86A131-04F2-47C2-949D-D64E7D964BFA}" destId="{F77DBE62-646D-4C44-A525-94824C38929B}" srcOrd="2" destOrd="0" presId="urn:microsoft.com/office/officeart/2008/layout/PictureStrips"/>
    <dgm:cxn modelId="{14C44FD2-E440-4B2B-9270-43518A734706}" type="presParOf" srcId="{F77DBE62-646D-4C44-A525-94824C38929B}" destId="{F56DE02F-A4C1-4ACE-877E-803B866ADD4F}" srcOrd="0" destOrd="0" presId="urn:microsoft.com/office/officeart/2008/layout/PictureStrips"/>
    <dgm:cxn modelId="{7A6B9F4A-DAEE-496C-A416-67EE71F825EC}" type="presParOf" srcId="{F77DBE62-646D-4C44-A525-94824C38929B}" destId="{BA3283B5-A01E-4EC0-B638-1BB6A991FBD6}" srcOrd="1" destOrd="0" presId="urn:microsoft.com/office/officeart/2008/layout/PictureStrips"/>
    <dgm:cxn modelId="{17E8523C-6346-4DBB-BF22-CBC232715BEB}" type="presParOf" srcId="{BF86A131-04F2-47C2-949D-D64E7D964BFA}" destId="{EFA264B5-AD78-4949-8D2E-9E302572D4CA}" srcOrd="3" destOrd="0" presId="urn:microsoft.com/office/officeart/2008/layout/PictureStrips"/>
    <dgm:cxn modelId="{30AE6530-05E1-4877-BDAC-7A37BF35BCFE}" type="presParOf" srcId="{BF86A131-04F2-47C2-949D-D64E7D964BFA}" destId="{5022C1C1-2497-4B0D-827B-6BF1927794B2}" srcOrd="4" destOrd="0" presId="urn:microsoft.com/office/officeart/2008/layout/PictureStrips"/>
    <dgm:cxn modelId="{93FE6F6E-F043-4D50-9141-1AFBFBCFFC3A}" type="presParOf" srcId="{5022C1C1-2497-4B0D-827B-6BF1927794B2}" destId="{A5F4F17B-E218-4EFD-8875-CD35BA392CFA}" srcOrd="0" destOrd="0" presId="urn:microsoft.com/office/officeart/2008/layout/PictureStrips"/>
    <dgm:cxn modelId="{0B97F4C3-A004-4287-8150-D54204A77680}" type="presParOf" srcId="{5022C1C1-2497-4B0D-827B-6BF1927794B2}" destId="{7D863B98-6459-481A-B990-015879F2D3FC}" srcOrd="1" destOrd="0" presId="urn:microsoft.com/office/officeart/2008/layout/PictureStrips"/>
    <dgm:cxn modelId="{D17C5B06-0CC6-4E75-902B-5564734129F7}" type="presParOf" srcId="{BF86A131-04F2-47C2-949D-D64E7D964BFA}" destId="{74C0388A-D805-4395-8CF8-FEDB39086622}" srcOrd="5" destOrd="0" presId="urn:microsoft.com/office/officeart/2008/layout/PictureStrips"/>
    <dgm:cxn modelId="{FCC183CA-9FC4-44FB-A234-73B1F82EF2F5}" type="presParOf" srcId="{BF86A131-04F2-47C2-949D-D64E7D964BFA}" destId="{86C3C4AE-CCE7-4F1F-BFE1-4FAEDF79C516}" srcOrd="6" destOrd="0" presId="urn:microsoft.com/office/officeart/2008/layout/PictureStrips"/>
    <dgm:cxn modelId="{3A88CDD2-1A73-448E-90CC-E2301DF4A91B}" type="presParOf" srcId="{86C3C4AE-CCE7-4F1F-BFE1-4FAEDF79C516}" destId="{B5BC39F5-A339-4E2C-AD79-FCF1949E88AA}" srcOrd="0" destOrd="0" presId="urn:microsoft.com/office/officeart/2008/layout/PictureStrips"/>
    <dgm:cxn modelId="{1444E563-CDC0-422C-ACAB-4F5BBD3A0D91}" type="presParOf" srcId="{86C3C4AE-CCE7-4F1F-BFE1-4FAEDF79C516}" destId="{0AB95BFF-0515-460B-85A9-A896A7CA75FC}" srcOrd="1" destOrd="0" presId="urn:microsoft.com/office/officeart/2008/layout/PictureStrips"/>
    <dgm:cxn modelId="{2BE05554-2146-4B33-8643-C90060351213}" type="presParOf" srcId="{BF86A131-04F2-47C2-949D-D64E7D964BFA}" destId="{80F71B92-8947-4A90-8E0C-9FC986349414}" srcOrd="7" destOrd="0" presId="urn:microsoft.com/office/officeart/2008/layout/PictureStrips"/>
    <dgm:cxn modelId="{D7C29D36-480B-4E4A-932E-F91A7F8C24B3}" type="presParOf" srcId="{BF86A131-04F2-47C2-949D-D64E7D964BFA}" destId="{7DC4C59D-FECD-4044-AA97-C5296190C317}" srcOrd="8" destOrd="0" presId="urn:microsoft.com/office/officeart/2008/layout/PictureStrips"/>
    <dgm:cxn modelId="{BAFAA1B2-2BF4-483A-8403-04D476078727}" type="presParOf" srcId="{7DC4C59D-FECD-4044-AA97-C5296190C317}" destId="{A3952D70-AB8B-47F3-AB67-E8891E3EEAEF}" srcOrd="0" destOrd="0" presId="urn:microsoft.com/office/officeart/2008/layout/PictureStrips"/>
    <dgm:cxn modelId="{C808C266-76A7-40FC-9E60-079C1EB6F8CF}" type="presParOf" srcId="{7DC4C59D-FECD-4044-AA97-C5296190C317}" destId="{0753C0EC-B166-4144-9A8F-0457EC96D32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BF8D2DC-DF1C-4FE8-992A-8F91766A5DED}" type="doc">
      <dgm:prSet loTypeId="urn:microsoft.com/office/officeart/2018/2/layout/IconLabel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1FEBEE-3A94-4BE9-8759-1A277824FB8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500"/>
            <a:t>‘Compassion in a workplace affected by bereavement reduces anxiety, helps people feel valued, builds a collective capacity for healing and helps people resume a sense of normality’</a:t>
          </a:r>
          <a:endParaRPr lang="en-US" sz="1500"/>
        </a:p>
      </dgm:t>
    </dgm:pt>
    <dgm:pt modelId="{FF88D922-ED6A-4E0B-9A95-F2D06C074A94}" type="parTrans" cxnId="{E838041C-CC04-4092-855B-C6923296639A}">
      <dgm:prSet/>
      <dgm:spPr/>
      <dgm:t>
        <a:bodyPr/>
        <a:lstStyle/>
        <a:p>
          <a:endParaRPr lang="en-US"/>
        </a:p>
      </dgm:t>
    </dgm:pt>
    <dgm:pt modelId="{81D6C735-A567-4813-B759-CF7733A8A4C9}" type="sibTrans" cxnId="{E838041C-CC04-4092-855B-C6923296639A}">
      <dgm:prSet/>
      <dgm:spPr/>
      <dgm:t>
        <a:bodyPr/>
        <a:lstStyle/>
        <a:p>
          <a:endParaRPr lang="en-US"/>
        </a:p>
      </dgm:t>
    </dgm:pt>
    <dgm:pt modelId="{C027F0DA-DDDA-4BF2-9E42-609BEE564BBC}">
      <dgm:prSet custT="1"/>
      <dgm:spPr/>
      <dgm:t>
        <a:bodyPr/>
        <a:lstStyle/>
        <a:p>
          <a:pPr>
            <a:lnSpc>
              <a:spcPct val="100000"/>
            </a:lnSpc>
          </a:pPr>
          <a:endParaRPr lang="en-GB" sz="1500"/>
        </a:p>
        <a:p>
          <a:pPr>
            <a:lnSpc>
              <a:spcPct val="100000"/>
            </a:lnSpc>
          </a:pPr>
          <a:r>
            <a:rPr lang="en-GB" sz="1500"/>
            <a:t>                    </a:t>
          </a:r>
        </a:p>
        <a:p>
          <a:pPr>
            <a:lnSpc>
              <a:spcPct val="100000"/>
            </a:lnSpc>
          </a:pPr>
          <a:r>
            <a:rPr lang="en-GB" sz="1500"/>
            <a:t>	          - goodlifedeathgrief.org.uk</a:t>
          </a:r>
        </a:p>
      </dgm:t>
    </dgm:pt>
    <dgm:pt modelId="{71B1C736-BD6C-4F38-A5F0-4E49DAB9980D}" type="parTrans" cxnId="{C491ECA6-5EB4-4889-95C8-3EC107470C09}">
      <dgm:prSet/>
      <dgm:spPr/>
      <dgm:t>
        <a:bodyPr/>
        <a:lstStyle/>
        <a:p>
          <a:endParaRPr lang="en-GB"/>
        </a:p>
      </dgm:t>
    </dgm:pt>
    <dgm:pt modelId="{109C0CA6-B268-4427-819E-987ECCD23365}" type="sibTrans" cxnId="{C491ECA6-5EB4-4889-95C8-3EC107470C09}">
      <dgm:prSet/>
      <dgm:spPr/>
      <dgm:t>
        <a:bodyPr/>
        <a:lstStyle/>
        <a:p>
          <a:endParaRPr lang="en-GB"/>
        </a:p>
      </dgm:t>
    </dgm:pt>
    <dgm:pt modelId="{D3EE1E0F-9CC5-4DC6-870A-BAB8718BA0AD}" type="pres">
      <dgm:prSet presAssocID="{8BF8D2DC-DF1C-4FE8-992A-8F91766A5DED}" presName="root" presStyleCnt="0">
        <dgm:presLayoutVars>
          <dgm:dir/>
          <dgm:resizeHandles val="exact"/>
        </dgm:presLayoutVars>
      </dgm:prSet>
      <dgm:spPr/>
    </dgm:pt>
    <dgm:pt modelId="{244AFD7F-817F-40E1-91BB-9CAB506B07B8}" type="pres">
      <dgm:prSet presAssocID="{421FEBEE-3A94-4BE9-8759-1A277824FB89}" presName="compNode" presStyleCnt="0"/>
      <dgm:spPr/>
    </dgm:pt>
    <dgm:pt modelId="{948FEAA9-75D0-4B2D-83D8-D0EDD1DC53AF}" type="pres">
      <dgm:prSet presAssocID="{421FEBEE-3A94-4BE9-8759-1A277824FB89}" presName="iconRect" presStyleLbl="node1" presStyleIdx="0" presStyleCnt="2" custLinFactNeighborX="-473" custLinFactNeighborY="3210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me1 with solid fill"/>
        </a:ext>
      </dgm:extLst>
    </dgm:pt>
    <dgm:pt modelId="{F6957381-1DDC-40EB-A592-E807D1E1E819}" type="pres">
      <dgm:prSet presAssocID="{421FEBEE-3A94-4BE9-8759-1A277824FB89}" presName="spaceRect" presStyleCnt="0"/>
      <dgm:spPr/>
    </dgm:pt>
    <dgm:pt modelId="{AA3AFAD3-7636-495D-AB24-C879891ED839}" type="pres">
      <dgm:prSet presAssocID="{421FEBEE-3A94-4BE9-8759-1A277824FB89}" presName="textRect" presStyleLbl="revTx" presStyleIdx="0" presStyleCnt="2">
        <dgm:presLayoutVars>
          <dgm:chMax val="1"/>
          <dgm:chPref val="1"/>
        </dgm:presLayoutVars>
      </dgm:prSet>
      <dgm:spPr/>
    </dgm:pt>
    <dgm:pt modelId="{6CDC7EFC-6751-4559-A918-C89D5DD71A89}" type="pres">
      <dgm:prSet presAssocID="{81D6C735-A567-4813-B759-CF7733A8A4C9}" presName="sibTrans" presStyleCnt="0"/>
      <dgm:spPr/>
    </dgm:pt>
    <dgm:pt modelId="{C1ECDC8C-241D-4098-A89D-EF6A371C5FB8}" type="pres">
      <dgm:prSet presAssocID="{C027F0DA-DDDA-4BF2-9E42-609BEE564BBC}" presName="compNode" presStyleCnt="0"/>
      <dgm:spPr/>
    </dgm:pt>
    <dgm:pt modelId="{4F6B6590-F9F9-45CD-8FDC-C3ACAA2B9DAC}" type="pres">
      <dgm:prSet presAssocID="{C027F0DA-DDDA-4BF2-9E42-609BEE564BBC}" presName="iconRect" presStyleLbl="node1" presStyleIdx="1" presStyleCnt="2" custLinFactNeighborX="2216" custLinFactNeighborY="26728"/>
      <dgm:spPr>
        <a:solidFill>
          <a:schemeClr val="bg1"/>
        </a:solid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998B648C-36EA-4E62-8AEE-7F8519DAD5ED}" type="pres">
      <dgm:prSet presAssocID="{C027F0DA-DDDA-4BF2-9E42-609BEE564BBC}" presName="spaceRect" presStyleCnt="0"/>
      <dgm:spPr/>
    </dgm:pt>
    <dgm:pt modelId="{C1765A19-52B3-4491-B64C-7D7B8AF5D687}" type="pres">
      <dgm:prSet presAssocID="{C027F0DA-DDDA-4BF2-9E42-609BEE564BBC}" presName="textRect" presStyleLbl="revTx" presStyleIdx="1" presStyleCnt="2" custScaleX="130176" custLinFactX="-11951" custLinFactY="6899" custLinFactNeighborX="-100000" custLinFactNeighborY="100000">
        <dgm:presLayoutVars>
          <dgm:chMax val="1"/>
          <dgm:chPref val="1"/>
        </dgm:presLayoutVars>
      </dgm:prSet>
      <dgm:spPr/>
    </dgm:pt>
  </dgm:ptLst>
  <dgm:cxnLst>
    <dgm:cxn modelId="{E838041C-CC04-4092-855B-C6923296639A}" srcId="{8BF8D2DC-DF1C-4FE8-992A-8F91766A5DED}" destId="{421FEBEE-3A94-4BE9-8759-1A277824FB89}" srcOrd="0" destOrd="0" parTransId="{FF88D922-ED6A-4E0B-9A95-F2D06C074A94}" sibTransId="{81D6C735-A567-4813-B759-CF7733A8A4C9}"/>
    <dgm:cxn modelId="{A55CE62B-1E03-4EEA-B798-BA8B807497B1}" type="presOf" srcId="{C027F0DA-DDDA-4BF2-9E42-609BEE564BBC}" destId="{C1765A19-52B3-4491-B64C-7D7B8AF5D687}" srcOrd="0" destOrd="0" presId="urn:microsoft.com/office/officeart/2018/2/layout/IconLabelList"/>
    <dgm:cxn modelId="{9100EB3A-845F-415A-8327-8ECCFBAA3339}" type="presOf" srcId="{8BF8D2DC-DF1C-4FE8-992A-8F91766A5DED}" destId="{D3EE1E0F-9CC5-4DC6-870A-BAB8718BA0AD}" srcOrd="0" destOrd="0" presId="urn:microsoft.com/office/officeart/2018/2/layout/IconLabelList"/>
    <dgm:cxn modelId="{C491ECA6-5EB4-4889-95C8-3EC107470C09}" srcId="{8BF8D2DC-DF1C-4FE8-992A-8F91766A5DED}" destId="{C027F0DA-DDDA-4BF2-9E42-609BEE564BBC}" srcOrd="1" destOrd="0" parTransId="{71B1C736-BD6C-4F38-A5F0-4E49DAB9980D}" sibTransId="{109C0CA6-B268-4427-819E-987ECCD23365}"/>
    <dgm:cxn modelId="{800A18FE-DEC2-4573-A3FB-18174901FD6A}" type="presOf" srcId="{421FEBEE-3A94-4BE9-8759-1A277824FB89}" destId="{AA3AFAD3-7636-495D-AB24-C879891ED839}" srcOrd="0" destOrd="0" presId="urn:microsoft.com/office/officeart/2018/2/layout/IconLabelList"/>
    <dgm:cxn modelId="{5946D471-E73C-4F99-B961-EC5D8AC69F5E}" type="presParOf" srcId="{D3EE1E0F-9CC5-4DC6-870A-BAB8718BA0AD}" destId="{244AFD7F-817F-40E1-91BB-9CAB506B07B8}" srcOrd="0" destOrd="0" presId="urn:microsoft.com/office/officeart/2018/2/layout/IconLabelList"/>
    <dgm:cxn modelId="{9910C6B7-A980-486C-89EF-16DB5CF44401}" type="presParOf" srcId="{244AFD7F-817F-40E1-91BB-9CAB506B07B8}" destId="{948FEAA9-75D0-4B2D-83D8-D0EDD1DC53AF}" srcOrd="0" destOrd="0" presId="urn:microsoft.com/office/officeart/2018/2/layout/IconLabelList"/>
    <dgm:cxn modelId="{E5090DE3-3B0B-47F9-90B4-EBF0FD16C8F1}" type="presParOf" srcId="{244AFD7F-817F-40E1-91BB-9CAB506B07B8}" destId="{F6957381-1DDC-40EB-A592-E807D1E1E819}" srcOrd="1" destOrd="0" presId="urn:microsoft.com/office/officeart/2018/2/layout/IconLabelList"/>
    <dgm:cxn modelId="{431924EA-DE74-478F-89F3-BA8ACCE0C753}" type="presParOf" srcId="{244AFD7F-817F-40E1-91BB-9CAB506B07B8}" destId="{AA3AFAD3-7636-495D-AB24-C879891ED839}" srcOrd="2" destOrd="0" presId="urn:microsoft.com/office/officeart/2018/2/layout/IconLabelList"/>
    <dgm:cxn modelId="{4B1BF196-2607-491C-A1FF-2C4103237F20}" type="presParOf" srcId="{D3EE1E0F-9CC5-4DC6-870A-BAB8718BA0AD}" destId="{6CDC7EFC-6751-4559-A918-C89D5DD71A89}" srcOrd="1" destOrd="0" presId="urn:microsoft.com/office/officeart/2018/2/layout/IconLabelList"/>
    <dgm:cxn modelId="{88D79565-22F5-48BF-BF9A-1D216CBBBD8D}" type="presParOf" srcId="{D3EE1E0F-9CC5-4DC6-870A-BAB8718BA0AD}" destId="{C1ECDC8C-241D-4098-A89D-EF6A371C5FB8}" srcOrd="2" destOrd="0" presId="urn:microsoft.com/office/officeart/2018/2/layout/IconLabelList"/>
    <dgm:cxn modelId="{549008C6-71B3-4834-8DF3-3C7C4FD4CEAB}" type="presParOf" srcId="{C1ECDC8C-241D-4098-A89D-EF6A371C5FB8}" destId="{4F6B6590-F9F9-45CD-8FDC-C3ACAA2B9DAC}" srcOrd="0" destOrd="0" presId="urn:microsoft.com/office/officeart/2018/2/layout/IconLabelList"/>
    <dgm:cxn modelId="{B902C21A-1D4E-4FEB-9F05-F5A96D4C1260}" type="presParOf" srcId="{C1ECDC8C-241D-4098-A89D-EF6A371C5FB8}" destId="{998B648C-36EA-4E62-8AEE-7F8519DAD5ED}" srcOrd="1" destOrd="0" presId="urn:microsoft.com/office/officeart/2018/2/layout/IconLabelList"/>
    <dgm:cxn modelId="{376D029F-24C3-4B55-9CEC-7DD45F3F3BA7}" type="presParOf" srcId="{C1ECDC8C-241D-4098-A89D-EF6A371C5FB8}" destId="{C1765A19-52B3-4491-B64C-7D7B8AF5D68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F8D2DC-DF1C-4FE8-992A-8F91766A5DED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1FEBEE-3A94-4BE9-8759-1A277824FB89}">
      <dgm:prSet/>
      <dgm:spPr>
        <a:blipFill rotWithShape="0">
          <a:blip xmlns:r="http://schemas.openxmlformats.org/officeDocument/2006/relationships" r:embed="rId1"/>
          <a:srcRect/>
          <a:stretch>
            <a:fillRect t="-3000" b="-3000"/>
          </a:stretch>
        </a:blipFill>
      </dgm:spPr>
      <dgm:t>
        <a:bodyPr/>
        <a:lstStyle/>
        <a:p>
          <a:r>
            <a:rPr lang="en-GB" dirty="0"/>
            <a:t>Group encompasses caring professions who work closely with each other</a:t>
          </a:r>
          <a:endParaRPr lang="en-US" dirty="0"/>
        </a:p>
      </dgm:t>
    </dgm:pt>
    <dgm:pt modelId="{FF88D922-ED6A-4E0B-9A95-F2D06C074A94}" type="parTrans" cxnId="{E838041C-CC04-4092-855B-C6923296639A}">
      <dgm:prSet/>
      <dgm:spPr/>
      <dgm:t>
        <a:bodyPr/>
        <a:lstStyle/>
        <a:p>
          <a:endParaRPr lang="en-US"/>
        </a:p>
      </dgm:t>
    </dgm:pt>
    <dgm:pt modelId="{81D6C735-A567-4813-B759-CF7733A8A4C9}" type="sibTrans" cxnId="{E838041C-CC04-4092-855B-C6923296639A}">
      <dgm:prSet/>
      <dgm:spPr/>
      <dgm:t>
        <a:bodyPr/>
        <a:lstStyle/>
        <a:p>
          <a:endParaRPr lang="en-US"/>
        </a:p>
      </dgm:t>
    </dgm:pt>
    <dgm:pt modelId="{8B87B4E4-401B-47EE-94EA-F5CD2B585A4C}">
      <dgm:prSet/>
      <dgm:spPr/>
      <dgm:t>
        <a:bodyPr/>
        <a:lstStyle/>
        <a:p>
          <a:r>
            <a:rPr lang="en-GB" dirty="0"/>
            <a:t>There may be a need for usual service for patients or clients to continue as normal</a:t>
          </a:r>
        </a:p>
      </dgm:t>
    </dgm:pt>
    <dgm:pt modelId="{ACAB2A67-7739-48DA-A56B-5817ED02514A}" type="parTrans" cxnId="{39B30C4C-1A9E-4913-85D9-3288916E9F2B}">
      <dgm:prSet/>
      <dgm:spPr/>
      <dgm:t>
        <a:bodyPr/>
        <a:lstStyle/>
        <a:p>
          <a:endParaRPr lang="en-GB"/>
        </a:p>
      </dgm:t>
    </dgm:pt>
    <dgm:pt modelId="{E44C2BF8-562C-4A04-9BDA-7F3484F53F5E}" type="sibTrans" cxnId="{39B30C4C-1A9E-4913-85D9-3288916E9F2B}">
      <dgm:prSet/>
      <dgm:spPr/>
      <dgm:t>
        <a:bodyPr/>
        <a:lstStyle/>
        <a:p>
          <a:endParaRPr lang="en-GB"/>
        </a:p>
      </dgm:t>
    </dgm:pt>
    <dgm:pt modelId="{93A933E6-E982-45A1-92D0-35D65B2760EE}">
      <dgm:prSet/>
      <dgm:spPr/>
      <dgm:t>
        <a:bodyPr/>
        <a:lstStyle/>
        <a:p>
          <a:r>
            <a:rPr lang="en-GB"/>
            <a:t>Individuals may feel worried that they don’t know the right thing to say</a:t>
          </a:r>
        </a:p>
      </dgm:t>
    </dgm:pt>
    <dgm:pt modelId="{F0920A65-40A9-4F12-8733-1A80E694990B}" type="parTrans" cxnId="{14FE5689-0B03-49FE-8BEA-C6F85D344A38}">
      <dgm:prSet/>
      <dgm:spPr/>
      <dgm:t>
        <a:bodyPr/>
        <a:lstStyle/>
        <a:p>
          <a:endParaRPr lang="en-GB"/>
        </a:p>
      </dgm:t>
    </dgm:pt>
    <dgm:pt modelId="{87138AD5-C126-4816-B721-222C6753E565}" type="sibTrans" cxnId="{14FE5689-0B03-49FE-8BEA-C6F85D344A38}">
      <dgm:prSet/>
      <dgm:spPr/>
      <dgm:t>
        <a:bodyPr/>
        <a:lstStyle/>
        <a:p>
          <a:endParaRPr lang="en-GB"/>
        </a:p>
      </dgm:t>
    </dgm:pt>
    <dgm:pt modelId="{DDD4408D-D5D1-4317-A6A2-51BF794F03ED}">
      <dgm:prSet/>
      <dgm:spPr/>
      <dgm:t>
        <a:bodyPr/>
        <a:lstStyle/>
        <a:p>
          <a:r>
            <a:rPr lang="en-GB"/>
            <a:t>Individuals may feel they should be able to cope with bereavement due to their job </a:t>
          </a:r>
        </a:p>
      </dgm:t>
    </dgm:pt>
    <dgm:pt modelId="{E03A36C3-6C8D-49D9-8CF5-52145B27719F}" type="parTrans" cxnId="{040A53C8-AD9F-4778-87E8-7F7FDF103ACE}">
      <dgm:prSet/>
      <dgm:spPr/>
      <dgm:t>
        <a:bodyPr/>
        <a:lstStyle/>
        <a:p>
          <a:endParaRPr lang="en-GB"/>
        </a:p>
      </dgm:t>
    </dgm:pt>
    <dgm:pt modelId="{A445947C-9298-49CF-82F8-59D664FDC96F}" type="sibTrans" cxnId="{040A53C8-AD9F-4778-87E8-7F7FDF103ACE}">
      <dgm:prSet/>
      <dgm:spPr/>
      <dgm:t>
        <a:bodyPr/>
        <a:lstStyle/>
        <a:p>
          <a:endParaRPr lang="en-GB"/>
        </a:p>
      </dgm:t>
    </dgm:pt>
    <dgm:pt modelId="{986376F8-E210-4A46-9920-1BD9ED049750}">
      <dgm:prSet/>
      <dgm:spPr/>
      <dgm:t>
        <a:bodyPr/>
        <a:lstStyle/>
        <a:p>
          <a:r>
            <a:rPr lang="en-GB"/>
            <a:t>There may be a hierarchy of roles and grades creating a barrier</a:t>
          </a:r>
        </a:p>
      </dgm:t>
    </dgm:pt>
    <dgm:pt modelId="{3C1F2B44-ECDC-4486-A983-AB3E9CB267B8}" type="parTrans" cxnId="{24825929-327B-4744-9F53-586C07D0605C}">
      <dgm:prSet/>
      <dgm:spPr/>
      <dgm:t>
        <a:bodyPr/>
        <a:lstStyle/>
        <a:p>
          <a:endParaRPr lang="en-GB"/>
        </a:p>
      </dgm:t>
    </dgm:pt>
    <dgm:pt modelId="{5C781009-7A69-452A-80A3-61E3E063B2D4}" type="sibTrans" cxnId="{24825929-327B-4744-9F53-586C07D0605C}">
      <dgm:prSet/>
      <dgm:spPr/>
      <dgm:t>
        <a:bodyPr/>
        <a:lstStyle/>
        <a:p>
          <a:endParaRPr lang="en-GB"/>
        </a:p>
      </dgm:t>
    </dgm:pt>
    <dgm:pt modelId="{93170D6F-7F87-483D-B6F8-E94435EE1903}" type="pres">
      <dgm:prSet presAssocID="{8BF8D2DC-DF1C-4FE8-992A-8F91766A5DED}" presName="Name0" presStyleCnt="0">
        <dgm:presLayoutVars>
          <dgm:dir/>
          <dgm:resizeHandles val="exact"/>
        </dgm:presLayoutVars>
      </dgm:prSet>
      <dgm:spPr/>
    </dgm:pt>
    <dgm:pt modelId="{B5DF35BC-4083-4C19-AFFE-ABE6F28D8D88}" type="pres">
      <dgm:prSet presAssocID="{421FEBEE-3A94-4BE9-8759-1A277824FB89}" presName="composite" presStyleCnt="0"/>
      <dgm:spPr/>
    </dgm:pt>
    <dgm:pt modelId="{A92779EE-EDB6-4218-A4FA-C762EED85E69}" type="pres">
      <dgm:prSet presAssocID="{421FEBEE-3A94-4BE9-8759-1A277824FB89}" presName="rect1" presStyleLbl="trAlignAcc1" presStyleIdx="0" presStyleCnt="5">
        <dgm:presLayoutVars>
          <dgm:bulletEnabled val="1"/>
        </dgm:presLayoutVars>
      </dgm:prSet>
      <dgm:spPr/>
    </dgm:pt>
    <dgm:pt modelId="{450866CA-B1D2-4027-A352-9DF134BD887F}" type="pres">
      <dgm:prSet presAssocID="{421FEBEE-3A94-4BE9-8759-1A277824FB89}" presName="rect2" presStyleLbl="fgImgPlace1" presStyleIdx="0" presStyleCnt="5"/>
      <dgm:spPr/>
    </dgm:pt>
    <dgm:pt modelId="{7FA01BD9-4EC0-4400-ACE8-7DC5C5DE5104}" type="pres">
      <dgm:prSet presAssocID="{81D6C735-A567-4813-B759-CF7733A8A4C9}" presName="sibTrans" presStyleCnt="0"/>
      <dgm:spPr/>
    </dgm:pt>
    <dgm:pt modelId="{E7293A1E-6C18-41FB-AA67-D2F922D72722}" type="pres">
      <dgm:prSet presAssocID="{8B87B4E4-401B-47EE-94EA-F5CD2B585A4C}" presName="composite" presStyleCnt="0"/>
      <dgm:spPr/>
    </dgm:pt>
    <dgm:pt modelId="{F5A9A601-DEF0-4ED5-B365-DF4158E7BD9D}" type="pres">
      <dgm:prSet presAssocID="{8B87B4E4-401B-47EE-94EA-F5CD2B585A4C}" presName="rect1" presStyleLbl="trAlignAcc1" presStyleIdx="1" presStyleCnt="5">
        <dgm:presLayoutVars>
          <dgm:bulletEnabled val="1"/>
        </dgm:presLayoutVars>
      </dgm:prSet>
      <dgm:spPr/>
    </dgm:pt>
    <dgm:pt modelId="{772CEFFF-2F26-495C-B23D-07780027E65F}" type="pres">
      <dgm:prSet presAssocID="{8B87B4E4-401B-47EE-94EA-F5CD2B585A4C}" presName="rect2" presStyleLbl="fgImgPlace1" presStyleIdx="1" presStyleCnt="5"/>
      <dgm:spPr/>
    </dgm:pt>
    <dgm:pt modelId="{C72A2682-C688-43FB-915F-C0FA289A46DE}" type="pres">
      <dgm:prSet presAssocID="{E44C2BF8-562C-4A04-9BDA-7F3484F53F5E}" presName="sibTrans" presStyleCnt="0"/>
      <dgm:spPr/>
    </dgm:pt>
    <dgm:pt modelId="{BA542D07-FA77-4B70-8D36-796B357CB625}" type="pres">
      <dgm:prSet presAssocID="{93A933E6-E982-45A1-92D0-35D65B2760EE}" presName="composite" presStyleCnt="0"/>
      <dgm:spPr/>
    </dgm:pt>
    <dgm:pt modelId="{912E829B-3138-44D7-801F-B319A65DE639}" type="pres">
      <dgm:prSet presAssocID="{93A933E6-E982-45A1-92D0-35D65B2760EE}" presName="rect1" presStyleLbl="trAlignAcc1" presStyleIdx="2" presStyleCnt="5">
        <dgm:presLayoutVars>
          <dgm:bulletEnabled val="1"/>
        </dgm:presLayoutVars>
      </dgm:prSet>
      <dgm:spPr/>
    </dgm:pt>
    <dgm:pt modelId="{EB141648-8F30-473D-82B9-6090E931D015}" type="pres">
      <dgm:prSet presAssocID="{93A933E6-E982-45A1-92D0-35D65B2760EE}" presName="rect2" presStyleLbl="fgImgPlace1" presStyleIdx="2" presStyleCnt="5"/>
      <dgm:spPr/>
    </dgm:pt>
    <dgm:pt modelId="{006DFEF9-7C69-4962-B326-50CE73806EF2}" type="pres">
      <dgm:prSet presAssocID="{87138AD5-C126-4816-B721-222C6753E565}" presName="sibTrans" presStyleCnt="0"/>
      <dgm:spPr/>
    </dgm:pt>
    <dgm:pt modelId="{222C6383-560E-478E-B2CA-5DC5439E251B}" type="pres">
      <dgm:prSet presAssocID="{986376F8-E210-4A46-9920-1BD9ED049750}" presName="composite" presStyleCnt="0"/>
      <dgm:spPr/>
    </dgm:pt>
    <dgm:pt modelId="{0CB00D60-755D-4925-85EA-7C01E2AACB5A}" type="pres">
      <dgm:prSet presAssocID="{986376F8-E210-4A46-9920-1BD9ED049750}" presName="rect1" presStyleLbl="trAlignAcc1" presStyleIdx="3" presStyleCnt="5">
        <dgm:presLayoutVars>
          <dgm:bulletEnabled val="1"/>
        </dgm:presLayoutVars>
      </dgm:prSet>
      <dgm:spPr/>
    </dgm:pt>
    <dgm:pt modelId="{22E0540B-9F14-4F37-AF29-77D1C9748F73}" type="pres">
      <dgm:prSet presAssocID="{986376F8-E210-4A46-9920-1BD9ED049750}" presName="rect2" presStyleLbl="fgImgPlace1" presStyleIdx="3" presStyleCnt="5"/>
      <dgm:spPr/>
    </dgm:pt>
    <dgm:pt modelId="{41AE2E07-9F82-4E50-8BD9-2599019CC45C}" type="pres">
      <dgm:prSet presAssocID="{5C781009-7A69-452A-80A3-61E3E063B2D4}" presName="sibTrans" presStyleCnt="0"/>
      <dgm:spPr/>
    </dgm:pt>
    <dgm:pt modelId="{45393E1B-0C3B-4CA4-B535-DD70E5BBC250}" type="pres">
      <dgm:prSet presAssocID="{DDD4408D-D5D1-4317-A6A2-51BF794F03ED}" presName="composite" presStyleCnt="0"/>
      <dgm:spPr/>
    </dgm:pt>
    <dgm:pt modelId="{1FF5721D-2957-4488-B3AB-9CF123C7D50E}" type="pres">
      <dgm:prSet presAssocID="{DDD4408D-D5D1-4317-A6A2-51BF794F03ED}" presName="rect1" presStyleLbl="trAlignAcc1" presStyleIdx="4" presStyleCnt="5">
        <dgm:presLayoutVars>
          <dgm:bulletEnabled val="1"/>
        </dgm:presLayoutVars>
      </dgm:prSet>
      <dgm:spPr/>
    </dgm:pt>
    <dgm:pt modelId="{C791B8E0-47ED-42DB-BFE8-3960218A760C}" type="pres">
      <dgm:prSet presAssocID="{DDD4408D-D5D1-4317-A6A2-51BF794F03ED}" presName="rect2" presStyleLbl="fgImgPlace1" presStyleIdx="4" presStyleCnt="5"/>
      <dgm:spPr/>
    </dgm:pt>
  </dgm:ptLst>
  <dgm:cxnLst>
    <dgm:cxn modelId="{E838041C-CC04-4092-855B-C6923296639A}" srcId="{8BF8D2DC-DF1C-4FE8-992A-8F91766A5DED}" destId="{421FEBEE-3A94-4BE9-8759-1A277824FB89}" srcOrd="0" destOrd="0" parTransId="{FF88D922-ED6A-4E0B-9A95-F2D06C074A94}" sibTransId="{81D6C735-A567-4813-B759-CF7733A8A4C9}"/>
    <dgm:cxn modelId="{41FBF622-8220-437F-8704-1ED2997988B0}" type="presOf" srcId="{DDD4408D-D5D1-4317-A6A2-51BF794F03ED}" destId="{1FF5721D-2957-4488-B3AB-9CF123C7D50E}" srcOrd="0" destOrd="0" presId="urn:microsoft.com/office/officeart/2008/layout/PictureStrips"/>
    <dgm:cxn modelId="{55B93E26-DD7E-4ECA-ADE0-E15935D421F9}" type="presOf" srcId="{93A933E6-E982-45A1-92D0-35D65B2760EE}" destId="{912E829B-3138-44D7-801F-B319A65DE639}" srcOrd="0" destOrd="0" presId="urn:microsoft.com/office/officeart/2008/layout/PictureStrips"/>
    <dgm:cxn modelId="{24825929-327B-4744-9F53-586C07D0605C}" srcId="{8BF8D2DC-DF1C-4FE8-992A-8F91766A5DED}" destId="{986376F8-E210-4A46-9920-1BD9ED049750}" srcOrd="3" destOrd="0" parTransId="{3C1F2B44-ECDC-4486-A983-AB3E9CB267B8}" sibTransId="{5C781009-7A69-452A-80A3-61E3E063B2D4}"/>
    <dgm:cxn modelId="{39B30C4C-1A9E-4913-85D9-3288916E9F2B}" srcId="{8BF8D2DC-DF1C-4FE8-992A-8F91766A5DED}" destId="{8B87B4E4-401B-47EE-94EA-F5CD2B585A4C}" srcOrd="1" destOrd="0" parTransId="{ACAB2A67-7739-48DA-A56B-5817ED02514A}" sibTransId="{E44C2BF8-562C-4A04-9BDA-7F3484F53F5E}"/>
    <dgm:cxn modelId="{3598F486-0C45-497F-BFB4-108FA54E53D5}" type="presOf" srcId="{986376F8-E210-4A46-9920-1BD9ED049750}" destId="{0CB00D60-755D-4925-85EA-7C01E2AACB5A}" srcOrd="0" destOrd="0" presId="urn:microsoft.com/office/officeart/2008/layout/PictureStrips"/>
    <dgm:cxn modelId="{14FE5689-0B03-49FE-8BEA-C6F85D344A38}" srcId="{8BF8D2DC-DF1C-4FE8-992A-8F91766A5DED}" destId="{93A933E6-E982-45A1-92D0-35D65B2760EE}" srcOrd="2" destOrd="0" parTransId="{F0920A65-40A9-4F12-8733-1A80E694990B}" sibTransId="{87138AD5-C126-4816-B721-222C6753E565}"/>
    <dgm:cxn modelId="{EF1379A6-DF4D-474E-841C-AC60F626532D}" type="presOf" srcId="{421FEBEE-3A94-4BE9-8759-1A277824FB89}" destId="{A92779EE-EDB6-4218-A4FA-C762EED85E69}" srcOrd="0" destOrd="0" presId="urn:microsoft.com/office/officeart/2008/layout/PictureStrips"/>
    <dgm:cxn modelId="{806E7ABF-38E1-47C3-A972-F39F537A0097}" type="presOf" srcId="{8BF8D2DC-DF1C-4FE8-992A-8F91766A5DED}" destId="{93170D6F-7F87-483D-B6F8-E94435EE1903}" srcOrd="0" destOrd="0" presId="urn:microsoft.com/office/officeart/2008/layout/PictureStrips"/>
    <dgm:cxn modelId="{040A53C8-AD9F-4778-87E8-7F7FDF103ACE}" srcId="{8BF8D2DC-DF1C-4FE8-992A-8F91766A5DED}" destId="{DDD4408D-D5D1-4317-A6A2-51BF794F03ED}" srcOrd="4" destOrd="0" parTransId="{E03A36C3-6C8D-49D9-8CF5-52145B27719F}" sibTransId="{A445947C-9298-49CF-82F8-59D664FDC96F}"/>
    <dgm:cxn modelId="{4EC5A1D2-F1CE-40B6-8036-233F1F58B700}" type="presOf" srcId="{8B87B4E4-401B-47EE-94EA-F5CD2B585A4C}" destId="{F5A9A601-DEF0-4ED5-B365-DF4158E7BD9D}" srcOrd="0" destOrd="0" presId="urn:microsoft.com/office/officeart/2008/layout/PictureStrips"/>
    <dgm:cxn modelId="{B8470166-579D-47AC-9E21-57399C191D1B}" type="presParOf" srcId="{93170D6F-7F87-483D-B6F8-E94435EE1903}" destId="{B5DF35BC-4083-4C19-AFFE-ABE6F28D8D88}" srcOrd="0" destOrd="0" presId="urn:microsoft.com/office/officeart/2008/layout/PictureStrips"/>
    <dgm:cxn modelId="{65E8BEFE-4AEC-4387-B19B-DE05C477AF7D}" type="presParOf" srcId="{B5DF35BC-4083-4C19-AFFE-ABE6F28D8D88}" destId="{A92779EE-EDB6-4218-A4FA-C762EED85E69}" srcOrd="0" destOrd="0" presId="urn:microsoft.com/office/officeart/2008/layout/PictureStrips"/>
    <dgm:cxn modelId="{BFFA065B-E573-428E-82A9-AA26AF457EF1}" type="presParOf" srcId="{B5DF35BC-4083-4C19-AFFE-ABE6F28D8D88}" destId="{450866CA-B1D2-4027-A352-9DF134BD887F}" srcOrd="1" destOrd="0" presId="urn:microsoft.com/office/officeart/2008/layout/PictureStrips"/>
    <dgm:cxn modelId="{0459A1FD-3E37-48C3-93AE-C9A6CB8B4FB5}" type="presParOf" srcId="{93170D6F-7F87-483D-B6F8-E94435EE1903}" destId="{7FA01BD9-4EC0-4400-ACE8-7DC5C5DE5104}" srcOrd="1" destOrd="0" presId="urn:microsoft.com/office/officeart/2008/layout/PictureStrips"/>
    <dgm:cxn modelId="{4FCE8BA5-9546-47DF-B107-E00152C566E6}" type="presParOf" srcId="{93170D6F-7F87-483D-B6F8-E94435EE1903}" destId="{E7293A1E-6C18-41FB-AA67-D2F922D72722}" srcOrd="2" destOrd="0" presId="urn:microsoft.com/office/officeart/2008/layout/PictureStrips"/>
    <dgm:cxn modelId="{0E444CA2-C9C2-4468-8193-6128A7F6455E}" type="presParOf" srcId="{E7293A1E-6C18-41FB-AA67-D2F922D72722}" destId="{F5A9A601-DEF0-4ED5-B365-DF4158E7BD9D}" srcOrd="0" destOrd="0" presId="urn:microsoft.com/office/officeart/2008/layout/PictureStrips"/>
    <dgm:cxn modelId="{14134F1F-07F0-4A67-82F2-F2C89C0FF1D2}" type="presParOf" srcId="{E7293A1E-6C18-41FB-AA67-D2F922D72722}" destId="{772CEFFF-2F26-495C-B23D-07780027E65F}" srcOrd="1" destOrd="0" presId="urn:microsoft.com/office/officeart/2008/layout/PictureStrips"/>
    <dgm:cxn modelId="{9E7DB8C0-00EC-4278-AB94-26BD5A973ABD}" type="presParOf" srcId="{93170D6F-7F87-483D-B6F8-E94435EE1903}" destId="{C72A2682-C688-43FB-915F-C0FA289A46DE}" srcOrd="3" destOrd="0" presId="urn:microsoft.com/office/officeart/2008/layout/PictureStrips"/>
    <dgm:cxn modelId="{C54B63B6-2A1E-4204-9895-9EF5EB641F90}" type="presParOf" srcId="{93170D6F-7F87-483D-B6F8-E94435EE1903}" destId="{BA542D07-FA77-4B70-8D36-796B357CB625}" srcOrd="4" destOrd="0" presId="urn:microsoft.com/office/officeart/2008/layout/PictureStrips"/>
    <dgm:cxn modelId="{F18B1802-15DF-4A2E-B0F9-4306AC1430EE}" type="presParOf" srcId="{BA542D07-FA77-4B70-8D36-796B357CB625}" destId="{912E829B-3138-44D7-801F-B319A65DE639}" srcOrd="0" destOrd="0" presId="urn:microsoft.com/office/officeart/2008/layout/PictureStrips"/>
    <dgm:cxn modelId="{EA9CA888-AEA2-41C7-8B11-F0F9DEC5412C}" type="presParOf" srcId="{BA542D07-FA77-4B70-8D36-796B357CB625}" destId="{EB141648-8F30-473D-82B9-6090E931D015}" srcOrd="1" destOrd="0" presId="urn:microsoft.com/office/officeart/2008/layout/PictureStrips"/>
    <dgm:cxn modelId="{5BC42FF0-0A3B-4C57-AEDB-B66951A03E48}" type="presParOf" srcId="{93170D6F-7F87-483D-B6F8-E94435EE1903}" destId="{006DFEF9-7C69-4962-B326-50CE73806EF2}" srcOrd="5" destOrd="0" presId="urn:microsoft.com/office/officeart/2008/layout/PictureStrips"/>
    <dgm:cxn modelId="{84CFD072-1853-4F8E-B5A7-AAAC8B4A209A}" type="presParOf" srcId="{93170D6F-7F87-483D-B6F8-E94435EE1903}" destId="{222C6383-560E-478E-B2CA-5DC5439E251B}" srcOrd="6" destOrd="0" presId="urn:microsoft.com/office/officeart/2008/layout/PictureStrips"/>
    <dgm:cxn modelId="{D9A72545-5644-4818-9511-12F09EAA86B8}" type="presParOf" srcId="{222C6383-560E-478E-B2CA-5DC5439E251B}" destId="{0CB00D60-755D-4925-85EA-7C01E2AACB5A}" srcOrd="0" destOrd="0" presId="urn:microsoft.com/office/officeart/2008/layout/PictureStrips"/>
    <dgm:cxn modelId="{E51A7D0C-CD72-49FD-88A1-D28DAA84F318}" type="presParOf" srcId="{222C6383-560E-478E-B2CA-5DC5439E251B}" destId="{22E0540B-9F14-4F37-AF29-77D1C9748F73}" srcOrd="1" destOrd="0" presId="urn:microsoft.com/office/officeart/2008/layout/PictureStrips"/>
    <dgm:cxn modelId="{332A678D-7897-490A-9964-34F936654FDF}" type="presParOf" srcId="{93170D6F-7F87-483D-B6F8-E94435EE1903}" destId="{41AE2E07-9F82-4E50-8BD9-2599019CC45C}" srcOrd="7" destOrd="0" presId="urn:microsoft.com/office/officeart/2008/layout/PictureStrips"/>
    <dgm:cxn modelId="{57280B09-4216-4655-91CF-68570334AB70}" type="presParOf" srcId="{93170D6F-7F87-483D-B6F8-E94435EE1903}" destId="{45393E1B-0C3B-4CA4-B535-DD70E5BBC250}" srcOrd="8" destOrd="0" presId="urn:microsoft.com/office/officeart/2008/layout/PictureStrips"/>
    <dgm:cxn modelId="{2A33830B-405B-40D2-A891-26039E0D06AC}" type="presParOf" srcId="{45393E1B-0C3B-4CA4-B535-DD70E5BBC250}" destId="{1FF5721D-2957-4488-B3AB-9CF123C7D50E}" srcOrd="0" destOrd="0" presId="urn:microsoft.com/office/officeart/2008/layout/PictureStrips"/>
    <dgm:cxn modelId="{D11C5F10-69E3-41A0-8722-F146136A19E0}" type="presParOf" srcId="{45393E1B-0C3B-4CA4-B535-DD70E5BBC250}" destId="{C791B8E0-47ED-42DB-BFE8-3960218A760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3B0D67-1123-4D4C-8C97-CC3FF70BA557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D8880D-6267-46B6-B8C2-CCB72EA5BE79}">
      <dgm:prSet custT="1"/>
      <dgm:spPr/>
      <dgm:t>
        <a:bodyPr/>
        <a:lstStyle/>
        <a:p>
          <a:r>
            <a:rPr lang="en-GB" sz="1100" dirty="0">
              <a:latin typeface="Source Sans Pro" panose="020B0503030403020204" pitchFamily="34" charset="0"/>
              <a:ea typeface="Source Sans Pro" panose="020B0503030403020204" pitchFamily="34" charset="0"/>
            </a:rPr>
            <a:t>Maintain open communication with all staff</a:t>
          </a:r>
          <a:endParaRPr lang="en-US" sz="1100" dirty="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C7744644-DEE7-4CD7-BDFC-7D398A73DC5B}" type="parTrans" cxnId="{2A4E0D45-1C9E-47C4-98DA-3F2F7419CEBA}">
      <dgm:prSet/>
      <dgm:spPr/>
      <dgm:t>
        <a:bodyPr/>
        <a:lstStyle/>
        <a:p>
          <a:endParaRPr lang="en-US"/>
        </a:p>
      </dgm:t>
    </dgm:pt>
    <dgm:pt modelId="{7CE01366-AFB7-40B7-A159-246E4D3845C9}" type="sibTrans" cxnId="{2A4E0D45-1C9E-47C4-98DA-3F2F7419CEBA}">
      <dgm:prSet/>
      <dgm:spPr/>
      <dgm:t>
        <a:bodyPr/>
        <a:lstStyle/>
        <a:p>
          <a:endParaRPr lang="en-US"/>
        </a:p>
      </dgm:t>
    </dgm:pt>
    <dgm:pt modelId="{616155CD-43FD-4BCF-835A-D577FD2C5909}">
      <dgm:prSet custT="1"/>
      <dgm:spPr/>
      <dgm:t>
        <a:bodyPr/>
        <a:lstStyle/>
        <a:p>
          <a:r>
            <a:rPr lang="en-GB" sz="1100" dirty="0">
              <a:latin typeface="Source Sans Pro" panose="020B0503030403020204" pitchFamily="34" charset="0"/>
              <a:ea typeface="Source Sans Pro" panose="020B0503030403020204" pitchFamily="34" charset="0"/>
            </a:rPr>
            <a:t>Build rapport</a:t>
          </a:r>
          <a:endParaRPr lang="en-US" sz="1100" dirty="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84067599-ADB8-445D-9143-9110DE528D53}" type="parTrans" cxnId="{A96504A1-D69D-4F19-B41F-CC332911AC19}">
      <dgm:prSet/>
      <dgm:spPr/>
      <dgm:t>
        <a:bodyPr/>
        <a:lstStyle/>
        <a:p>
          <a:endParaRPr lang="en-US"/>
        </a:p>
      </dgm:t>
    </dgm:pt>
    <dgm:pt modelId="{666BFF9B-C9A7-4316-B8B3-5423D574D686}" type="sibTrans" cxnId="{A96504A1-D69D-4F19-B41F-CC332911AC19}">
      <dgm:prSet/>
      <dgm:spPr/>
      <dgm:t>
        <a:bodyPr/>
        <a:lstStyle/>
        <a:p>
          <a:endParaRPr lang="en-US"/>
        </a:p>
      </dgm:t>
    </dgm:pt>
    <dgm:pt modelId="{90D938A3-8A21-4E95-A7D0-19E8E83D9143}">
      <dgm:prSet custT="1"/>
      <dgm:spPr/>
      <dgm:t>
        <a:bodyPr/>
        <a:lstStyle/>
        <a:p>
          <a:r>
            <a:rPr lang="en-GB" sz="1100" dirty="0">
              <a:latin typeface="Source Sans Pro" panose="020B0503030403020204" pitchFamily="34" charset="0"/>
              <a:ea typeface="Source Sans Pro" panose="020B0503030403020204" pitchFamily="34" charset="0"/>
            </a:rPr>
            <a:t>Actively listen</a:t>
          </a:r>
          <a:endParaRPr lang="en-US" sz="1100" dirty="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6F157F5D-060A-45E0-BA94-BBD4B14CD567}" type="parTrans" cxnId="{FD01FEE4-B629-4F1F-A8C6-79346F035E11}">
      <dgm:prSet/>
      <dgm:spPr/>
      <dgm:t>
        <a:bodyPr/>
        <a:lstStyle/>
        <a:p>
          <a:endParaRPr lang="en-US"/>
        </a:p>
      </dgm:t>
    </dgm:pt>
    <dgm:pt modelId="{C3ADE2CA-ABE9-4889-AE3C-DD2E92212E01}" type="sibTrans" cxnId="{FD01FEE4-B629-4F1F-A8C6-79346F035E11}">
      <dgm:prSet/>
      <dgm:spPr/>
      <dgm:t>
        <a:bodyPr/>
        <a:lstStyle/>
        <a:p>
          <a:endParaRPr lang="en-US"/>
        </a:p>
      </dgm:t>
    </dgm:pt>
    <dgm:pt modelId="{5C7821E7-24EA-49F4-B7DC-0C3F89D99DFF}">
      <dgm:prSet custT="1"/>
      <dgm:spPr/>
      <dgm:t>
        <a:bodyPr/>
        <a:lstStyle/>
        <a:p>
          <a:r>
            <a:rPr lang="en-GB" sz="1100" dirty="0">
              <a:latin typeface="Source Sans Pro" panose="020B0503030403020204" pitchFamily="34" charset="0"/>
              <a:ea typeface="Source Sans Pro" panose="020B0503030403020204" pitchFamily="34" charset="0"/>
            </a:rPr>
            <a:t>Acknowledge emotions</a:t>
          </a:r>
          <a:endParaRPr lang="en-US" sz="1100" dirty="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0372F835-D85E-4BDE-B9E7-3BBFE86DADE4}" type="parTrans" cxnId="{B2451B36-3C92-45FC-B6B8-F971409381C4}">
      <dgm:prSet/>
      <dgm:spPr/>
      <dgm:t>
        <a:bodyPr/>
        <a:lstStyle/>
        <a:p>
          <a:endParaRPr lang="en-US"/>
        </a:p>
      </dgm:t>
    </dgm:pt>
    <dgm:pt modelId="{1333937E-3724-429B-B2D4-A0CCD39A0085}" type="sibTrans" cxnId="{B2451B36-3C92-45FC-B6B8-F971409381C4}">
      <dgm:prSet/>
      <dgm:spPr/>
      <dgm:t>
        <a:bodyPr/>
        <a:lstStyle/>
        <a:p>
          <a:endParaRPr lang="en-US"/>
        </a:p>
      </dgm:t>
    </dgm:pt>
    <dgm:pt modelId="{2547BCE3-5E99-40A8-8775-38C9E30919A7}">
      <dgm:prSet custT="1"/>
      <dgm:spPr/>
      <dgm:t>
        <a:bodyPr/>
        <a:lstStyle/>
        <a:p>
          <a:r>
            <a:rPr lang="en-GB" sz="1400" dirty="0">
              <a:latin typeface="Source Sans Pro" panose="020B0503030403020204" pitchFamily="34" charset="0"/>
              <a:ea typeface="Source Sans Pro" panose="020B0503030403020204" pitchFamily="34" charset="0"/>
            </a:rPr>
            <a:t>Be present in attention</a:t>
          </a:r>
          <a:endParaRPr lang="en-US" sz="1400" dirty="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8AA4FED5-39F2-4B1D-A7D9-E55E422FAF01}" type="parTrans" cxnId="{DFCEF0C4-637C-44D4-BDE7-A3D5A153AFA1}">
      <dgm:prSet/>
      <dgm:spPr/>
      <dgm:t>
        <a:bodyPr/>
        <a:lstStyle/>
        <a:p>
          <a:endParaRPr lang="en-US"/>
        </a:p>
      </dgm:t>
    </dgm:pt>
    <dgm:pt modelId="{48C8E374-3FA9-45FC-B8B1-458C23F5391B}" type="sibTrans" cxnId="{DFCEF0C4-637C-44D4-BDE7-A3D5A153AFA1}">
      <dgm:prSet/>
      <dgm:spPr/>
      <dgm:t>
        <a:bodyPr/>
        <a:lstStyle/>
        <a:p>
          <a:endParaRPr lang="en-US"/>
        </a:p>
      </dgm:t>
    </dgm:pt>
    <dgm:pt modelId="{EEF5263A-6C8D-4995-B5A1-05FBB18FEC47}">
      <dgm:prSet custT="1"/>
      <dgm:spPr/>
      <dgm:t>
        <a:bodyPr/>
        <a:lstStyle/>
        <a:p>
          <a:r>
            <a:rPr lang="en-GB" sz="1400" dirty="0">
              <a:latin typeface="Source Sans Pro" panose="020B0503030403020204" pitchFamily="34" charset="0"/>
              <a:ea typeface="Source Sans Pro" panose="020B0503030403020204" pitchFamily="34" charset="0"/>
            </a:rPr>
            <a:t>Be sensitive to the needs of others</a:t>
          </a:r>
          <a:endParaRPr lang="en-US" sz="1400" dirty="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CF85349A-5A39-496A-A1E5-749C637AD486}" type="parTrans" cxnId="{F45BEB7F-3337-4BB5-BCDF-D3673872C26A}">
      <dgm:prSet/>
      <dgm:spPr/>
      <dgm:t>
        <a:bodyPr/>
        <a:lstStyle/>
        <a:p>
          <a:endParaRPr lang="en-US"/>
        </a:p>
      </dgm:t>
    </dgm:pt>
    <dgm:pt modelId="{0847A223-105E-42B9-9588-39DF6E660AB7}" type="sibTrans" cxnId="{F45BEB7F-3337-4BB5-BCDF-D3673872C26A}">
      <dgm:prSet/>
      <dgm:spPr/>
      <dgm:t>
        <a:bodyPr/>
        <a:lstStyle/>
        <a:p>
          <a:endParaRPr lang="en-US"/>
        </a:p>
      </dgm:t>
    </dgm:pt>
    <dgm:pt modelId="{DA9017AD-B22E-4A34-9FC3-7442B7C97488}">
      <dgm:prSet custT="1"/>
      <dgm:spPr/>
      <dgm:t>
        <a:bodyPr/>
        <a:lstStyle/>
        <a:p>
          <a:r>
            <a:rPr lang="en-GB" sz="1400" dirty="0">
              <a:latin typeface="Source Sans Pro" panose="020B0503030403020204" pitchFamily="34" charset="0"/>
              <a:ea typeface="Source Sans Pro" panose="020B0503030403020204" pitchFamily="34" charset="0"/>
            </a:rPr>
            <a:t>Try not to make assumptions</a:t>
          </a:r>
          <a:endParaRPr lang="en-US" sz="1400" dirty="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2E2AB8D5-6CEC-4E2E-BC9C-EB70E13FFFDA}" type="parTrans" cxnId="{A8307B85-8C61-402A-9567-12FED8040AAA}">
      <dgm:prSet/>
      <dgm:spPr/>
      <dgm:t>
        <a:bodyPr/>
        <a:lstStyle/>
        <a:p>
          <a:endParaRPr lang="en-US"/>
        </a:p>
      </dgm:t>
    </dgm:pt>
    <dgm:pt modelId="{F548FBC1-F7B4-4724-AD0F-CAAA036477FA}" type="sibTrans" cxnId="{A8307B85-8C61-402A-9567-12FED8040AAA}">
      <dgm:prSet/>
      <dgm:spPr/>
      <dgm:t>
        <a:bodyPr/>
        <a:lstStyle/>
        <a:p>
          <a:endParaRPr lang="en-US"/>
        </a:p>
      </dgm:t>
    </dgm:pt>
    <dgm:pt modelId="{138D0712-70B3-451C-8976-1FDB510A7626}">
      <dgm:prSet custT="1"/>
      <dgm:spPr/>
      <dgm:t>
        <a:bodyPr/>
        <a:lstStyle/>
        <a:p>
          <a:r>
            <a:rPr lang="en-GB" sz="1400" dirty="0">
              <a:latin typeface="Source Sans Pro" panose="020B0503030403020204" pitchFamily="34" charset="0"/>
              <a:ea typeface="Source Sans Pro" panose="020B0503030403020204" pitchFamily="34" charset="0"/>
            </a:rPr>
            <a:t>Create quiet spaces for people if they need to talk</a:t>
          </a:r>
          <a:endParaRPr lang="en-US" sz="1400" dirty="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ECDDC7A4-235D-4DEB-93C1-292B93D8E4EE}" type="parTrans" cxnId="{00F2B007-4927-47F9-B4C5-916D62B48C38}">
      <dgm:prSet/>
      <dgm:spPr/>
      <dgm:t>
        <a:bodyPr/>
        <a:lstStyle/>
        <a:p>
          <a:endParaRPr lang="en-US"/>
        </a:p>
      </dgm:t>
    </dgm:pt>
    <dgm:pt modelId="{E3339E48-30AD-4557-B802-17FAFF9F77E9}" type="sibTrans" cxnId="{00F2B007-4927-47F9-B4C5-916D62B48C38}">
      <dgm:prSet/>
      <dgm:spPr/>
      <dgm:t>
        <a:bodyPr/>
        <a:lstStyle/>
        <a:p>
          <a:endParaRPr lang="en-US"/>
        </a:p>
      </dgm:t>
    </dgm:pt>
    <dgm:pt modelId="{940654D9-C188-4FEA-8C30-A4C6F41820D7}">
      <dgm:prSet custT="1"/>
      <dgm:spPr/>
      <dgm:t>
        <a:bodyPr/>
        <a:lstStyle/>
        <a:p>
          <a:r>
            <a:rPr lang="en-GB" sz="1400" dirty="0">
              <a:latin typeface="Source Sans Pro" panose="020B0503030403020204" pitchFamily="34" charset="0"/>
              <a:ea typeface="Source Sans Pro" panose="020B0503030403020204" pitchFamily="34" charset="0"/>
            </a:rPr>
            <a:t>Offer breaks for people to meet over coffee/lunch</a:t>
          </a:r>
          <a:endParaRPr lang="en-US" sz="1400" dirty="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3729A00D-8825-4B9A-8BAA-A4A328D37E49}" type="parTrans" cxnId="{03836978-CEAF-4621-92B2-0003DC6188EF}">
      <dgm:prSet/>
      <dgm:spPr/>
      <dgm:t>
        <a:bodyPr/>
        <a:lstStyle/>
        <a:p>
          <a:endParaRPr lang="en-US"/>
        </a:p>
      </dgm:t>
    </dgm:pt>
    <dgm:pt modelId="{07E89B01-625F-452D-B73E-9E652A321E0F}" type="sibTrans" cxnId="{03836978-CEAF-4621-92B2-0003DC6188EF}">
      <dgm:prSet/>
      <dgm:spPr/>
      <dgm:t>
        <a:bodyPr/>
        <a:lstStyle/>
        <a:p>
          <a:endParaRPr lang="en-US"/>
        </a:p>
      </dgm:t>
    </dgm:pt>
    <dgm:pt modelId="{BD916F39-7A7C-462A-A36E-57FA35602BD7}">
      <dgm:prSet custT="1"/>
      <dgm:spPr/>
      <dgm:t>
        <a:bodyPr/>
        <a:lstStyle/>
        <a:p>
          <a:r>
            <a:rPr lang="en-GB" sz="1400" dirty="0">
              <a:latin typeface="Source Sans Pro" panose="020B0503030403020204" pitchFamily="34" charset="0"/>
              <a:ea typeface="Source Sans Pro" panose="020B0503030403020204" pitchFamily="34" charset="0"/>
            </a:rPr>
            <a:t>Check in with people regularly</a:t>
          </a:r>
          <a:endParaRPr lang="en-US" sz="1400" dirty="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A49DDC51-070D-4652-B080-0B466F0ED6FF}" type="parTrans" cxnId="{CD12E605-551D-4461-AFD8-AC3E51B28E0F}">
      <dgm:prSet/>
      <dgm:spPr/>
      <dgm:t>
        <a:bodyPr/>
        <a:lstStyle/>
        <a:p>
          <a:endParaRPr lang="en-US"/>
        </a:p>
      </dgm:t>
    </dgm:pt>
    <dgm:pt modelId="{97A5384B-82FD-4B5A-A292-5DA65BB4C14D}" type="sibTrans" cxnId="{CD12E605-551D-4461-AFD8-AC3E51B28E0F}">
      <dgm:prSet/>
      <dgm:spPr/>
      <dgm:t>
        <a:bodyPr/>
        <a:lstStyle/>
        <a:p>
          <a:endParaRPr lang="en-US"/>
        </a:p>
      </dgm:t>
    </dgm:pt>
    <dgm:pt modelId="{2A3A3EAD-3160-4AAB-A621-B62C0D2CBA82}">
      <dgm:prSet custT="1"/>
      <dgm:spPr/>
      <dgm:t>
        <a:bodyPr/>
        <a:lstStyle/>
        <a:p>
          <a:r>
            <a:rPr lang="en-GB" sz="1400" dirty="0">
              <a:latin typeface="Source Sans Pro" panose="020B0503030403020204" pitchFamily="34" charset="0"/>
              <a:ea typeface="Source Sans Pro" panose="020B0503030403020204" pitchFamily="34" charset="0"/>
            </a:rPr>
            <a:t>Signpost to other organisations for support </a:t>
          </a:r>
          <a:endParaRPr lang="en-US" sz="1400" dirty="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30CE5089-3CDB-4BB8-9C1F-A898BC34C431}" type="parTrans" cxnId="{DA18F996-BF65-4E14-95FC-DF3519ED7294}">
      <dgm:prSet/>
      <dgm:spPr/>
      <dgm:t>
        <a:bodyPr/>
        <a:lstStyle/>
        <a:p>
          <a:endParaRPr lang="en-US"/>
        </a:p>
      </dgm:t>
    </dgm:pt>
    <dgm:pt modelId="{B22154B9-BE12-4C7B-A236-7DCC26E5542C}" type="sibTrans" cxnId="{DA18F996-BF65-4E14-95FC-DF3519ED7294}">
      <dgm:prSet/>
      <dgm:spPr/>
      <dgm:t>
        <a:bodyPr/>
        <a:lstStyle/>
        <a:p>
          <a:endParaRPr lang="en-US"/>
        </a:p>
      </dgm:t>
    </dgm:pt>
    <dgm:pt modelId="{E1D6F0D2-0A85-41C4-9CC2-047BB220C182}" type="pres">
      <dgm:prSet presAssocID="{183B0D67-1123-4D4C-8C97-CC3FF70BA557}" presName="Name0" presStyleCnt="0">
        <dgm:presLayoutVars>
          <dgm:dir/>
          <dgm:resizeHandles val="exact"/>
        </dgm:presLayoutVars>
      </dgm:prSet>
      <dgm:spPr/>
    </dgm:pt>
    <dgm:pt modelId="{409A7633-ED26-4F47-8F28-110FC786E7B0}" type="pres">
      <dgm:prSet presAssocID="{A9D8880D-6267-46B6-B8C2-CCB72EA5BE79}" presName="node" presStyleLbl="node1" presStyleIdx="0" presStyleCnt="8" custScaleY="117908">
        <dgm:presLayoutVars>
          <dgm:bulletEnabled val="1"/>
        </dgm:presLayoutVars>
      </dgm:prSet>
      <dgm:spPr/>
    </dgm:pt>
    <dgm:pt modelId="{9FD8C893-5418-48AB-8C5B-ACD25894F084}" type="pres">
      <dgm:prSet presAssocID="{7CE01366-AFB7-40B7-A159-246E4D3845C9}" presName="sibTrans" presStyleLbl="sibTrans1D1" presStyleIdx="0" presStyleCnt="7"/>
      <dgm:spPr/>
    </dgm:pt>
    <dgm:pt modelId="{F9E26648-E1DC-495E-92A2-C39315A95731}" type="pres">
      <dgm:prSet presAssocID="{7CE01366-AFB7-40B7-A159-246E4D3845C9}" presName="connectorText" presStyleLbl="sibTrans1D1" presStyleIdx="0" presStyleCnt="7"/>
      <dgm:spPr/>
    </dgm:pt>
    <dgm:pt modelId="{E15BB4E3-3128-4C90-957D-59EBD9AAA015}" type="pres">
      <dgm:prSet presAssocID="{2547BCE3-5E99-40A8-8775-38C9E30919A7}" presName="node" presStyleLbl="node1" presStyleIdx="1" presStyleCnt="8" custScaleY="116129">
        <dgm:presLayoutVars>
          <dgm:bulletEnabled val="1"/>
        </dgm:presLayoutVars>
      </dgm:prSet>
      <dgm:spPr/>
    </dgm:pt>
    <dgm:pt modelId="{76C7B4B4-3E1F-4317-A2BA-CA435CF16376}" type="pres">
      <dgm:prSet presAssocID="{48C8E374-3FA9-45FC-B8B1-458C23F5391B}" presName="sibTrans" presStyleLbl="sibTrans1D1" presStyleIdx="1" presStyleCnt="7"/>
      <dgm:spPr/>
    </dgm:pt>
    <dgm:pt modelId="{1A1F11F3-D6B4-4FBB-B75E-ADDFE2FA73DE}" type="pres">
      <dgm:prSet presAssocID="{48C8E374-3FA9-45FC-B8B1-458C23F5391B}" presName="connectorText" presStyleLbl="sibTrans1D1" presStyleIdx="1" presStyleCnt="7"/>
      <dgm:spPr/>
    </dgm:pt>
    <dgm:pt modelId="{1E54CE48-F218-4ACC-81CF-776FAA21DE27}" type="pres">
      <dgm:prSet presAssocID="{EEF5263A-6C8D-4995-B5A1-05FBB18FEC47}" presName="node" presStyleLbl="node1" presStyleIdx="2" presStyleCnt="8" custScaleY="114962">
        <dgm:presLayoutVars>
          <dgm:bulletEnabled val="1"/>
        </dgm:presLayoutVars>
      </dgm:prSet>
      <dgm:spPr/>
    </dgm:pt>
    <dgm:pt modelId="{B6CE3576-F661-4D4C-B69F-434A54BDA5A0}" type="pres">
      <dgm:prSet presAssocID="{0847A223-105E-42B9-9588-39DF6E660AB7}" presName="sibTrans" presStyleLbl="sibTrans1D1" presStyleIdx="2" presStyleCnt="7"/>
      <dgm:spPr/>
    </dgm:pt>
    <dgm:pt modelId="{8322E079-CD1F-48BA-BBB3-2672F2731614}" type="pres">
      <dgm:prSet presAssocID="{0847A223-105E-42B9-9588-39DF6E660AB7}" presName="connectorText" presStyleLbl="sibTrans1D1" presStyleIdx="2" presStyleCnt="7"/>
      <dgm:spPr/>
    </dgm:pt>
    <dgm:pt modelId="{B1A00F6C-8FC9-42BC-A20D-5AFBA8A5B315}" type="pres">
      <dgm:prSet presAssocID="{DA9017AD-B22E-4A34-9FC3-7442B7C97488}" presName="node" presStyleLbl="node1" presStyleIdx="3" presStyleCnt="8" custScaleY="121147">
        <dgm:presLayoutVars>
          <dgm:bulletEnabled val="1"/>
        </dgm:presLayoutVars>
      </dgm:prSet>
      <dgm:spPr/>
    </dgm:pt>
    <dgm:pt modelId="{F2D1C560-D97D-42CF-92A4-93810ADEAA59}" type="pres">
      <dgm:prSet presAssocID="{F548FBC1-F7B4-4724-AD0F-CAAA036477FA}" presName="sibTrans" presStyleLbl="sibTrans1D1" presStyleIdx="3" presStyleCnt="7"/>
      <dgm:spPr/>
    </dgm:pt>
    <dgm:pt modelId="{8824095D-FDC1-4771-ADBF-F0F04E8CB409}" type="pres">
      <dgm:prSet presAssocID="{F548FBC1-F7B4-4724-AD0F-CAAA036477FA}" presName="connectorText" presStyleLbl="sibTrans1D1" presStyleIdx="3" presStyleCnt="7"/>
      <dgm:spPr/>
    </dgm:pt>
    <dgm:pt modelId="{3655D952-6815-4395-908B-1FDA6A04500E}" type="pres">
      <dgm:prSet presAssocID="{138D0712-70B3-451C-8976-1FDB510A7626}" presName="node" presStyleLbl="node1" presStyleIdx="4" presStyleCnt="8" custScaleY="121147">
        <dgm:presLayoutVars>
          <dgm:bulletEnabled val="1"/>
        </dgm:presLayoutVars>
      </dgm:prSet>
      <dgm:spPr/>
    </dgm:pt>
    <dgm:pt modelId="{5FD27731-33F5-4D65-B0FB-65DCDE3C0123}" type="pres">
      <dgm:prSet presAssocID="{E3339E48-30AD-4557-B802-17FAFF9F77E9}" presName="sibTrans" presStyleLbl="sibTrans1D1" presStyleIdx="4" presStyleCnt="7"/>
      <dgm:spPr/>
    </dgm:pt>
    <dgm:pt modelId="{EE48B4FC-E024-49F7-A69A-F30FE360DD23}" type="pres">
      <dgm:prSet presAssocID="{E3339E48-30AD-4557-B802-17FAFF9F77E9}" presName="connectorText" presStyleLbl="sibTrans1D1" presStyleIdx="4" presStyleCnt="7"/>
      <dgm:spPr/>
    </dgm:pt>
    <dgm:pt modelId="{47802CE3-64E0-4CFF-AB88-5E7F5ADACC78}" type="pres">
      <dgm:prSet presAssocID="{940654D9-C188-4FEA-8C30-A4C6F41820D7}" presName="node" presStyleLbl="node1" presStyleIdx="5" presStyleCnt="8" custScaleY="121147">
        <dgm:presLayoutVars>
          <dgm:bulletEnabled val="1"/>
        </dgm:presLayoutVars>
      </dgm:prSet>
      <dgm:spPr/>
    </dgm:pt>
    <dgm:pt modelId="{07475B91-8CA5-46BC-A96A-6403BBCFC502}" type="pres">
      <dgm:prSet presAssocID="{07E89B01-625F-452D-B73E-9E652A321E0F}" presName="sibTrans" presStyleLbl="sibTrans1D1" presStyleIdx="5" presStyleCnt="7"/>
      <dgm:spPr/>
    </dgm:pt>
    <dgm:pt modelId="{7627CF58-1305-4C3E-B032-D5675C7FED75}" type="pres">
      <dgm:prSet presAssocID="{07E89B01-625F-452D-B73E-9E652A321E0F}" presName="connectorText" presStyleLbl="sibTrans1D1" presStyleIdx="5" presStyleCnt="7"/>
      <dgm:spPr/>
    </dgm:pt>
    <dgm:pt modelId="{E77AB852-9041-4B21-BA10-2ED2234E4F17}" type="pres">
      <dgm:prSet presAssocID="{BD916F39-7A7C-462A-A36E-57FA35602BD7}" presName="node" presStyleLbl="node1" presStyleIdx="6" presStyleCnt="8" custScaleY="116364">
        <dgm:presLayoutVars>
          <dgm:bulletEnabled val="1"/>
        </dgm:presLayoutVars>
      </dgm:prSet>
      <dgm:spPr/>
    </dgm:pt>
    <dgm:pt modelId="{551C389C-8627-4C6E-960A-35F4E3D95AE7}" type="pres">
      <dgm:prSet presAssocID="{97A5384B-82FD-4B5A-A292-5DA65BB4C14D}" presName="sibTrans" presStyleLbl="sibTrans1D1" presStyleIdx="6" presStyleCnt="7"/>
      <dgm:spPr/>
    </dgm:pt>
    <dgm:pt modelId="{8B3355E7-207C-47A1-92DB-5B1EF69AD45F}" type="pres">
      <dgm:prSet presAssocID="{97A5384B-82FD-4B5A-A292-5DA65BB4C14D}" presName="connectorText" presStyleLbl="sibTrans1D1" presStyleIdx="6" presStyleCnt="7"/>
      <dgm:spPr/>
    </dgm:pt>
    <dgm:pt modelId="{AFDA925E-36C3-4FF9-98C4-70DEBBAA100D}" type="pres">
      <dgm:prSet presAssocID="{2A3A3EAD-3160-4AAB-A621-B62C0D2CBA82}" presName="node" presStyleLbl="node1" presStyleIdx="7" presStyleCnt="8" custScaleY="114470">
        <dgm:presLayoutVars>
          <dgm:bulletEnabled val="1"/>
        </dgm:presLayoutVars>
      </dgm:prSet>
      <dgm:spPr/>
    </dgm:pt>
  </dgm:ptLst>
  <dgm:cxnLst>
    <dgm:cxn modelId="{CD12E605-551D-4461-AFD8-AC3E51B28E0F}" srcId="{183B0D67-1123-4D4C-8C97-CC3FF70BA557}" destId="{BD916F39-7A7C-462A-A36E-57FA35602BD7}" srcOrd="6" destOrd="0" parTransId="{A49DDC51-070D-4652-B080-0B466F0ED6FF}" sibTransId="{97A5384B-82FD-4B5A-A292-5DA65BB4C14D}"/>
    <dgm:cxn modelId="{00F2B007-4927-47F9-B4C5-916D62B48C38}" srcId="{183B0D67-1123-4D4C-8C97-CC3FF70BA557}" destId="{138D0712-70B3-451C-8976-1FDB510A7626}" srcOrd="4" destOrd="0" parTransId="{ECDDC7A4-235D-4DEB-93C1-292B93D8E4EE}" sibTransId="{E3339E48-30AD-4557-B802-17FAFF9F77E9}"/>
    <dgm:cxn modelId="{AAC92215-E148-48C5-AB05-79335842330D}" type="presOf" srcId="{97A5384B-82FD-4B5A-A292-5DA65BB4C14D}" destId="{8B3355E7-207C-47A1-92DB-5B1EF69AD45F}" srcOrd="1" destOrd="0" presId="urn:microsoft.com/office/officeart/2016/7/layout/RepeatingBendingProcessNew"/>
    <dgm:cxn modelId="{C39B671F-610B-4D8F-9A4F-410904152873}" type="presOf" srcId="{7CE01366-AFB7-40B7-A159-246E4D3845C9}" destId="{9FD8C893-5418-48AB-8C5B-ACD25894F084}" srcOrd="0" destOrd="0" presId="urn:microsoft.com/office/officeart/2016/7/layout/RepeatingBendingProcessNew"/>
    <dgm:cxn modelId="{9A6C9E25-6B0B-4119-BCED-6777AE1B0B33}" type="presOf" srcId="{940654D9-C188-4FEA-8C30-A4C6F41820D7}" destId="{47802CE3-64E0-4CFF-AB88-5E7F5ADACC78}" srcOrd="0" destOrd="0" presId="urn:microsoft.com/office/officeart/2016/7/layout/RepeatingBendingProcessNew"/>
    <dgm:cxn modelId="{2D3AFF30-7B04-4AB6-B419-CA5C390A3E28}" type="presOf" srcId="{2A3A3EAD-3160-4AAB-A621-B62C0D2CBA82}" destId="{AFDA925E-36C3-4FF9-98C4-70DEBBAA100D}" srcOrd="0" destOrd="0" presId="urn:microsoft.com/office/officeart/2016/7/layout/RepeatingBendingProcessNew"/>
    <dgm:cxn modelId="{B2451B36-3C92-45FC-B6B8-F971409381C4}" srcId="{A9D8880D-6267-46B6-B8C2-CCB72EA5BE79}" destId="{5C7821E7-24EA-49F4-B7DC-0C3F89D99DFF}" srcOrd="2" destOrd="0" parTransId="{0372F835-D85E-4BDE-B9E7-3BBFE86DADE4}" sibTransId="{1333937E-3724-429B-B2D4-A0CCD39A0085}"/>
    <dgm:cxn modelId="{B0932B3E-069C-4B23-BA27-2C72099B4753}" type="presOf" srcId="{183B0D67-1123-4D4C-8C97-CC3FF70BA557}" destId="{E1D6F0D2-0A85-41C4-9CC2-047BB220C182}" srcOrd="0" destOrd="0" presId="urn:microsoft.com/office/officeart/2016/7/layout/RepeatingBendingProcessNew"/>
    <dgm:cxn modelId="{9F6A245E-BD32-4FE6-8E26-82A9BA56CA7C}" type="presOf" srcId="{BD916F39-7A7C-462A-A36E-57FA35602BD7}" destId="{E77AB852-9041-4B21-BA10-2ED2234E4F17}" srcOrd="0" destOrd="0" presId="urn:microsoft.com/office/officeart/2016/7/layout/RepeatingBendingProcessNew"/>
    <dgm:cxn modelId="{7F1FDE61-F346-421F-A90B-3A53893B7287}" type="presOf" srcId="{DA9017AD-B22E-4A34-9FC3-7442B7C97488}" destId="{B1A00F6C-8FC9-42BC-A20D-5AFBA8A5B315}" srcOrd="0" destOrd="0" presId="urn:microsoft.com/office/officeart/2016/7/layout/RepeatingBendingProcessNew"/>
    <dgm:cxn modelId="{91F81343-A7CF-465F-BD15-521BBF443F10}" type="presOf" srcId="{E3339E48-30AD-4557-B802-17FAFF9F77E9}" destId="{5FD27731-33F5-4D65-B0FB-65DCDE3C0123}" srcOrd="0" destOrd="0" presId="urn:microsoft.com/office/officeart/2016/7/layout/RepeatingBendingProcessNew"/>
    <dgm:cxn modelId="{2A4E0D45-1C9E-47C4-98DA-3F2F7419CEBA}" srcId="{183B0D67-1123-4D4C-8C97-CC3FF70BA557}" destId="{A9D8880D-6267-46B6-B8C2-CCB72EA5BE79}" srcOrd="0" destOrd="0" parTransId="{C7744644-DEE7-4CD7-BDFC-7D398A73DC5B}" sibTransId="{7CE01366-AFB7-40B7-A159-246E4D3845C9}"/>
    <dgm:cxn modelId="{832D8769-0855-4FC7-8F5E-98811AC9318D}" type="presOf" srcId="{2547BCE3-5E99-40A8-8775-38C9E30919A7}" destId="{E15BB4E3-3128-4C90-957D-59EBD9AAA015}" srcOrd="0" destOrd="0" presId="urn:microsoft.com/office/officeart/2016/7/layout/RepeatingBendingProcessNew"/>
    <dgm:cxn modelId="{73749A4C-2321-4750-B50D-D9D02AFDDF3E}" type="presOf" srcId="{0847A223-105E-42B9-9588-39DF6E660AB7}" destId="{8322E079-CD1F-48BA-BBB3-2672F2731614}" srcOrd="1" destOrd="0" presId="urn:microsoft.com/office/officeart/2016/7/layout/RepeatingBendingProcessNew"/>
    <dgm:cxn modelId="{51CA7050-7F94-4126-9A4C-32FA2181ED14}" type="presOf" srcId="{E3339E48-30AD-4557-B802-17FAFF9F77E9}" destId="{EE48B4FC-E024-49F7-A69A-F30FE360DD23}" srcOrd="1" destOrd="0" presId="urn:microsoft.com/office/officeart/2016/7/layout/RepeatingBendingProcessNew"/>
    <dgm:cxn modelId="{50FA9050-C18D-4892-BACF-E6EECE94CD67}" type="presOf" srcId="{A9D8880D-6267-46B6-B8C2-CCB72EA5BE79}" destId="{409A7633-ED26-4F47-8F28-110FC786E7B0}" srcOrd="0" destOrd="0" presId="urn:microsoft.com/office/officeart/2016/7/layout/RepeatingBendingProcessNew"/>
    <dgm:cxn modelId="{1862D371-2A82-48C7-8157-9AA6F02A299A}" type="presOf" srcId="{48C8E374-3FA9-45FC-B8B1-458C23F5391B}" destId="{1A1F11F3-D6B4-4FBB-B75E-ADDFE2FA73DE}" srcOrd="1" destOrd="0" presId="urn:microsoft.com/office/officeart/2016/7/layout/RepeatingBendingProcessNew"/>
    <dgm:cxn modelId="{03836978-CEAF-4621-92B2-0003DC6188EF}" srcId="{183B0D67-1123-4D4C-8C97-CC3FF70BA557}" destId="{940654D9-C188-4FEA-8C30-A4C6F41820D7}" srcOrd="5" destOrd="0" parTransId="{3729A00D-8825-4B9A-8BAA-A4A328D37E49}" sibTransId="{07E89B01-625F-452D-B73E-9E652A321E0F}"/>
    <dgm:cxn modelId="{F45BEB7F-3337-4BB5-BCDF-D3673872C26A}" srcId="{183B0D67-1123-4D4C-8C97-CC3FF70BA557}" destId="{EEF5263A-6C8D-4995-B5A1-05FBB18FEC47}" srcOrd="2" destOrd="0" parTransId="{CF85349A-5A39-496A-A1E5-749C637AD486}" sibTransId="{0847A223-105E-42B9-9588-39DF6E660AB7}"/>
    <dgm:cxn modelId="{A8307B85-8C61-402A-9567-12FED8040AAA}" srcId="{183B0D67-1123-4D4C-8C97-CC3FF70BA557}" destId="{DA9017AD-B22E-4A34-9FC3-7442B7C97488}" srcOrd="3" destOrd="0" parTransId="{2E2AB8D5-6CEC-4E2E-BC9C-EB70E13FFFDA}" sibTransId="{F548FBC1-F7B4-4724-AD0F-CAAA036477FA}"/>
    <dgm:cxn modelId="{CBABB789-8FA4-4EEC-A523-7D2B6B2431A9}" type="presOf" srcId="{07E89B01-625F-452D-B73E-9E652A321E0F}" destId="{07475B91-8CA5-46BC-A96A-6403BBCFC502}" srcOrd="0" destOrd="0" presId="urn:microsoft.com/office/officeart/2016/7/layout/RepeatingBendingProcessNew"/>
    <dgm:cxn modelId="{DA18F996-BF65-4E14-95FC-DF3519ED7294}" srcId="{183B0D67-1123-4D4C-8C97-CC3FF70BA557}" destId="{2A3A3EAD-3160-4AAB-A621-B62C0D2CBA82}" srcOrd="7" destOrd="0" parTransId="{30CE5089-3CDB-4BB8-9C1F-A898BC34C431}" sibTransId="{B22154B9-BE12-4C7B-A236-7DCC26E5542C}"/>
    <dgm:cxn modelId="{A96504A1-D69D-4F19-B41F-CC332911AC19}" srcId="{A9D8880D-6267-46B6-B8C2-CCB72EA5BE79}" destId="{616155CD-43FD-4BCF-835A-D577FD2C5909}" srcOrd="0" destOrd="0" parTransId="{84067599-ADB8-445D-9143-9110DE528D53}" sibTransId="{666BFF9B-C9A7-4316-B8B3-5423D574D686}"/>
    <dgm:cxn modelId="{2AD896AE-D111-4996-A0E9-C271F189EEA5}" type="presOf" srcId="{616155CD-43FD-4BCF-835A-D577FD2C5909}" destId="{409A7633-ED26-4F47-8F28-110FC786E7B0}" srcOrd="0" destOrd="1" presId="urn:microsoft.com/office/officeart/2016/7/layout/RepeatingBendingProcessNew"/>
    <dgm:cxn modelId="{C4CD3ABC-8658-4D9F-BEC6-23DB7A244FF6}" type="presOf" srcId="{138D0712-70B3-451C-8976-1FDB510A7626}" destId="{3655D952-6815-4395-908B-1FDA6A04500E}" srcOrd="0" destOrd="0" presId="urn:microsoft.com/office/officeart/2016/7/layout/RepeatingBendingProcessNew"/>
    <dgm:cxn modelId="{C01B75C3-0FD4-4CA0-B553-A9B3DECEF6F5}" type="presOf" srcId="{0847A223-105E-42B9-9588-39DF6E660AB7}" destId="{B6CE3576-F661-4D4C-B69F-434A54BDA5A0}" srcOrd="0" destOrd="0" presId="urn:microsoft.com/office/officeart/2016/7/layout/RepeatingBendingProcessNew"/>
    <dgm:cxn modelId="{DFCEF0C4-637C-44D4-BDE7-A3D5A153AFA1}" srcId="{183B0D67-1123-4D4C-8C97-CC3FF70BA557}" destId="{2547BCE3-5E99-40A8-8775-38C9E30919A7}" srcOrd="1" destOrd="0" parTransId="{8AA4FED5-39F2-4B1D-A7D9-E55E422FAF01}" sibTransId="{48C8E374-3FA9-45FC-B8B1-458C23F5391B}"/>
    <dgm:cxn modelId="{67BDC0C6-6520-42B3-A465-E0B69145E5AC}" type="presOf" srcId="{5C7821E7-24EA-49F4-B7DC-0C3F89D99DFF}" destId="{409A7633-ED26-4F47-8F28-110FC786E7B0}" srcOrd="0" destOrd="3" presId="urn:microsoft.com/office/officeart/2016/7/layout/RepeatingBendingProcessNew"/>
    <dgm:cxn modelId="{050D26D2-2373-4B40-B513-B8A050658CD6}" type="presOf" srcId="{EEF5263A-6C8D-4995-B5A1-05FBB18FEC47}" destId="{1E54CE48-F218-4ACC-81CF-776FAA21DE27}" srcOrd="0" destOrd="0" presId="urn:microsoft.com/office/officeart/2016/7/layout/RepeatingBendingProcessNew"/>
    <dgm:cxn modelId="{6F07FFD6-D801-42B6-B642-82A96533FD78}" type="presOf" srcId="{F548FBC1-F7B4-4724-AD0F-CAAA036477FA}" destId="{8824095D-FDC1-4771-ADBF-F0F04E8CB409}" srcOrd="1" destOrd="0" presId="urn:microsoft.com/office/officeart/2016/7/layout/RepeatingBendingProcessNew"/>
    <dgm:cxn modelId="{80E62BD7-2AB9-4726-834E-4702F7C71370}" type="presOf" srcId="{97A5384B-82FD-4B5A-A292-5DA65BB4C14D}" destId="{551C389C-8627-4C6E-960A-35F4E3D95AE7}" srcOrd="0" destOrd="0" presId="urn:microsoft.com/office/officeart/2016/7/layout/RepeatingBendingProcessNew"/>
    <dgm:cxn modelId="{8A26D8D9-FA44-4EEB-BDBC-E8DDF096DE97}" type="presOf" srcId="{07E89B01-625F-452D-B73E-9E652A321E0F}" destId="{7627CF58-1305-4C3E-B032-D5675C7FED75}" srcOrd="1" destOrd="0" presId="urn:microsoft.com/office/officeart/2016/7/layout/RepeatingBendingProcessNew"/>
    <dgm:cxn modelId="{FD01FEE4-B629-4F1F-A8C6-79346F035E11}" srcId="{A9D8880D-6267-46B6-B8C2-CCB72EA5BE79}" destId="{90D938A3-8A21-4E95-A7D0-19E8E83D9143}" srcOrd="1" destOrd="0" parTransId="{6F157F5D-060A-45E0-BA94-BBD4B14CD567}" sibTransId="{C3ADE2CA-ABE9-4889-AE3C-DD2E92212E01}"/>
    <dgm:cxn modelId="{605F87EC-2EFA-4A18-9681-F00EC47482FB}" type="presOf" srcId="{90D938A3-8A21-4E95-A7D0-19E8E83D9143}" destId="{409A7633-ED26-4F47-8F28-110FC786E7B0}" srcOrd="0" destOrd="2" presId="urn:microsoft.com/office/officeart/2016/7/layout/RepeatingBendingProcessNew"/>
    <dgm:cxn modelId="{6ABF2FF5-A4AC-4E8B-8D06-BDA3201B2DBB}" type="presOf" srcId="{7CE01366-AFB7-40B7-A159-246E4D3845C9}" destId="{F9E26648-E1DC-495E-92A2-C39315A95731}" srcOrd="1" destOrd="0" presId="urn:microsoft.com/office/officeart/2016/7/layout/RepeatingBendingProcessNew"/>
    <dgm:cxn modelId="{28B852FA-2CD3-40C3-91BE-8C629C790207}" type="presOf" srcId="{F548FBC1-F7B4-4724-AD0F-CAAA036477FA}" destId="{F2D1C560-D97D-42CF-92A4-93810ADEAA59}" srcOrd="0" destOrd="0" presId="urn:microsoft.com/office/officeart/2016/7/layout/RepeatingBendingProcessNew"/>
    <dgm:cxn modelId="{B2559DFA-055E-43F9-8D92-E7EE35E3FE37}" type="presOf" srcId="{48C8E374-3FA9-45FC-B8B1-458C23F5391B}" destId="{76C7B4B4-3E1F-4317-A2BA-CA435CF16376}" srcOrd="0" destOrd="0" presId="urn:microsoft.com/office/officeart/2016/7/layout/RepeatingBendingProcessNew"/>
    <dgm:cxn modelId="{0E575523-BF95-42BB-B9F9-20E70AAA7C50}" type="presParOf" srcId="{E1D6F0D2-0A85-41C4-9CC2-047BB220C182}" destId="{409A7633-ED26-4F47-8F28-110FC786E7B0}" srcOrd="0" destOrd="0" presId="urn:microsoft.com/office/officeart/2016/7/layout/RepeatingBendingProcessNew"/>
    <dgm:cxn modelId="{A75F3724-3FA2-4F1B-A65C-B15E851196C0}" type="presParOf" srcId="{E1D6F0D2-0A85-41C4-9CC2-047BB220C182}" destId="{9FD8C893-5418-48AB-8C5B-ACD25894F084}" srcOrd="1" destOrd="0" presId="urn:microsoft.com/office/officeart/2016/7/layout/RepeatingBendingProcessNew"/>
    <dgm:cxn modelId="{179C8011-6D8E-4BCB-9A9C-93FF904C331D}" type="presParOf" srcId="{9FD8C893-5418-48AB-8C5B-ACD25894F084}" destId="{F9E26648-E1DC-495E-92A2-C39315A95731}" srcOrd="0" destOrd="0" presId="urn:microsoft.com/office/officeart/2016/7/layout/RepeatingBendingProcessNew"/>
    <dgm:cxn modelId="{8770F258-603B-4F85-9007-BB486D6371E9}" type="presParOf" srcId="{E1D6F0D2-0A85-41C4-9CC2-047BB220C182}" destId="{E15BB4E3-3128-4C90-957D-59EBD9AAA015}" srcOrd="2" destOrd="0" presId="urn:microsoft.com/office/officeart/2016/7/layout/RepeatingBendingProcessNew"/>
    <dgm:cxn modelId="{382E38C2-536F-48F5-8A6B-8633A27A0031}" type="presParOf" srcId="{E1D6F0D2-0A85-41C4-9CC2-047BB220C182}" destId="{76C7B4B4-3E1F-4317-A2BA-CA435CF16376}" srcOrd="3" destOrd="0" presId="urn:microsoft.com/office/officeart/2016/7/layout/RepeatingBendingProcessNew"/>
    <dgm:cxn modelId="{B4C79BB0-71E4-473E-A7BF-25294CD27F30}" type="presParOf" srcId="{76C7B4B4-3E1F-4317-A2BA-CA435CF16376}" destId="{1A1F11F3-D6B4-4FBB-B75E-ADDFE2FA73DE}" srcOrd="0" destOrd="0" presId="urn:microsoft.com/office/officeart/2016/7/layout/RepeatingBendingProcessNew"/>
    <dgm:cxn modelId="{A1D69D66-8197-4E7E-893A-E45C7DF96AF0}" type="presParOf" srcId="{E1D6F0D2-0A85-41C4-9CC2-047BB220C182}" destId="{1E54CE48-F218-4ACC-81CF-776FAA21DE27}" srcOrd="4" destOrd="0" presId="urn:microsoft.com/office/officeart/2016/7/layout/RepeatingBendingProcessNew"/>
    <dgm:cxn modelId="{D1129A38-C49A-4FE3-92CA-5AD274559E83}" type="presParOf" srcId="{E1D6F0D2-0A85-41C4-9CC2-047BB220C182}" destId="{B6CE3576-F661-4D4C-B69F-434A54BDA5A0}" srcOrd="5" destOrd="0" presId="urn:microsoft.com/office/officeart/2016/7/layout/RepeatingBendingProcessNew"/>
    <dgm:cxn modelId="{3FD06B1E-B041-4047-A777-74D574D75FC5}" type="presParOf" srcId="{B6CE3576-F661-4D4C-B69F-434A54BDA5A0}" destId="{8322E079-CD1F-48BA-BBB3-2672F2731614}" srcOrd="0" destOrd="0" presId="urn:microsoft.com/office/officeart/2016/7/layout/RepeatingBendingProcessNew"/>
    <dgm:cxn modelId="{57B19760-1E2F-4177-BF3B-B04A5341F5FD}" type="presParOf" srcId="{E1D6F0D2-0A85-41C4-9CC2-047BB220C182}" destId="{B1A00F6C-8FC9-42BC-A20D-5AFBA8A5B315}" srcOrd="6" destOrd="0" presId="urn:microsoft.com/office/officeart/2016/7/layout/RepeatingBendingProcessNew"/>
    <dgm:cxn modelId="{45A9DC99-A48A-4A2C-B02D-FC349FBFF415}" type="presParOf" srcId="{E1D6F0D2-0A85-41C4-9CC2-047BB220C182}" destId="{F2D1C560-D97D-42CF-92A4-93810ADEAA59}" srcOrd="7" destOrd="0" presId="urn:microsoft.com/office/officeart/2016/7/layout/RepeatingBendingProcessNew"/>
    <dgm:cxn modelId="{2CC59101-8CB1-4E56-AD75-0A76FB98C464}" type="presParOf" srcId="{F2D1C560-D97D-42CF-92A4-93810ADEAA59}" destId="{8824095D-FDC1-4771-ADBF-F0F04E8CB409}" srcOrd="0" destOrd="0" presId="urn:microsoft.com/office/officeart/2016/7/layout/RepeatingBendingProcessNew"/>
    <dgm:cxn modelId="{67C4AA76-A627-49F5-99F5-CBC8B43FC072}" type="presParOf" srcId="{E1D6F0D2-0A85-41C4-9CC2-047BB220C182}" destId="{3655D952-6815-4395-908B-1FDA6A04500E}" srcOrd="8" destOrd="0" presId="urn:microsoft.com/office/officeart/2016/7/layout/RepeatingBendingProcessNew"/>
    <dgm:cxn modelId="{9BB746D8-3F85-4E11-93DA-B0F2936964C3}" type="presParOf" srcId="{E1D6F0D2-0A85-41C4-9CC2-047BB220C182}" destId="{5FD27731-33F5-4D65-B0FB-65DCDE3C0123}" srcOrd="9" destOrd="0" presId="urn:microsoft.com/office/officeart/2016/7/layout/RepeatingBendingProcessNew"/>
    <dgm:cxn modelId="{CC5381FE-2803-45D6-AC85-8AEFA31EE738}" type="presParOf" srcId="{5FD27731-33F5-4D65-B0FB-65DCDE3C0123}" destId="{EE48B4FC-E024-49F7-A69A-F30FE360DD23}" srcOrd="0" destOrd="0" presId="urn:microsoft.com/office/officeart/2016/7/layout/RepeatingBendingProcessNew"/>
    <dgm:cxn modelId="{F95797C2-50D3-4742-AC08-17BD72786AB5}" type="presParOf" srcId="{E1D6F0D2-0A85-41C4-9CC2-047BB220C182}" destId="{47802CE3-64E0-4CFF-AB88-5E7F5ADACC78}" srcOrd="10" destOrd="0" presId="urn:microsoft.com/office/officeart/2016/7/layout/RepeatingBendingProcessNew"/>
    <dgm:cxn modelId="{980FD2F6-9D06-4866-8765-4258EDE08947}" type="presParOf" srcId="{E1D6F0D2-0A85-41C4-9CC2-047BB220C182}" destId="{07475B91-8CA5-46BC-A96A-6403BBCFC502}" srcOrd="11" destOrd="0" presId="urn:microsoft.com/office/officeart/2016/7/layout/RepeatingBendingProcessNew"/>
    <dgm:cxn modelId="{DA42F589-3104-45DF-A718-4EE47225903A}" type="presParOf" srcId="{07475B91-8CA5-46BC-A96A-6403BBCFC502}" destId="{7627CF58-1305-4C3E-B032-D5675C7FED75}" srcOrd="0" destOrd="0" presId="urn:microsoft.com/office/officeart/2016/7/layout/RepeatingBendingProcessNew"/>
    <dgm:cxn modelId="{7E68C947-D162-41A3-8304-3DB569BC7040}" type="presParOf" srcId="{E1D6F0D2-0A85-41C4-9CC2-047BB220C182}" destId="{E77AB852-9041-4B21-BA10-2ED2234E4F17}" srcOrd="12" destOrd="0" presId="urn:microsoft.com/office/officeart/2016/7/layout/RepeatingBendingProcessNew"/>
    <dgm:cxn modelId="{9FF031D6-C975-4823-9DCE-2840885A6801}" type="presParOf" srcId="{E1D6F0D2-0A85-41C4-9CC2-047BB220C182}" destId="{551C389C-8627-4C6E-960A-35F4E3D95AE7}" srcOrd="13" destOrd="0" presId="urn:microsoft.com/office/officeart/2016/7/layout/RepeatingBendingProcessNew"/>
    <dgm:cxn modelId="{DE700BEA-BBD2-4792-B7DD-D7EE868EE6A4}" type="presParOf" srcId="{551C389C-8627-4C6E-960A-35F4E3D95AE7}" destId="{8B3355E7-207C-47A1-92DB-5B1EF69AD45F}" srcOrd="0" destOrd="0" presId="urn:microsoft.com/office/officeart/2016/7/layout/RepeatingBendingProcessNew"/>
    <dgm:cxn modelId="{811B38E2-E838-42B0-A58B-611D235FA593}" type="presParOf" srcId="{E1D6F0D2-0A85-41C4-9CC2-047BB220C182}" destId="{AFDA925E-36C3-4FF9-98C4-70DEBBAA100D}" srcOrd="1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F8D2DC-DF1C-4FE8-992A-8F91766A5DED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1FEBEE-3A94-4BE9-8759-1A277824FB89}">
      <dgm:prSet/>
      <dgm:spPr/>
      <dgm:t>
        <a:bodyPr/>
        <a:lstStyle/>
        <a:p>
          <a:endParaRPr lang="en-US"/>
        </a:p>
      </dgm:t>
    </dgm:pt>
    <dgm:pt modelId="{FF88D922-ED6A-4E0B-9A95-F2D06C074A94}" type="parTrans" cxnId="{E838041C-CC04-4092-855B-C6923296639A}">
      <dgm:prSet/>
      <dgm:spPr/>
      <dgm:t>
        <a:bodyPr/>
        <a:lstStyle/>
        <a:p>
          <a:endParaRPr lang="en-US"/>
        </a:p>
      </dgm:t>
    </dgm:pt>
    <dgm:pt modelId="{81D6C735-A567-4813-B759-CF7733A8A4C9}" type="sibTrans" cxnId="{E838041C-CC04-4092-855B-C6923296639A}">
      <dgm:prSet/>
      <dgm:spPr/>
      <dgm:t>
        <a:bodyPr/>
        <a:lstStyle/>
        <a:p>
          <a:endParaRPr lang="en-US"/>
        </a:p>
      </dgm:t>
    </dgm:pt>
    <dgm:pt modelId="{AE846B5B-BBFD-469B-8AC3-E6C6D39C7C25}">
      <dgm:prSet custT="1"/>
      <dgm:spPr/>
      <dgm:t>
        <a:bodyPr/>
        <a:lstStyle/>
        <a:p>
          <a:r>
            <a:rPr lang="en-GB" sz="2000"/>
            <a:t>Grief in the workplace is often stifled, the sudden death of a colleague can be damaging and destructive for the team. </a:t>
          </a:r>
          <a:endParaRPr lang="en-US" sz="2000"/>
        </a:p>
      </dgm:t>
    </dgm:pt>
    <dgm:pt modelId="{F0DDDC75-EF0D-4CF6-88BD-160E4C112D9F}" type="parTrans" cxnId="{0C7BC978-483B-43BB-A0F0-B8F5FDF781D9}">
      <dgm:prSet/>
      <dgm:spPr/>
      <dgm:t>
        <a:bodyPr/>
        <a:lstStyle/>
        <a:p>
          <a:endParaRPr lang="en-US"/>
        </a:p>
      </dgm:t>
    </dgm:pt>
    <dgm:pt modelId="{62516392-569E-4895-9D2F-61F3E2444E64}" type="sibTrans" cxnId="{0C7BC978-483B-43BB-A0F0-B8F5FDF781D9}">
      <dgm:prSet/>
      <dgm:spPr/>
      <dgm:t>
        <a:bodyPr/>
        <a:lstStyle/>
        <a:p>
          <a:endParaRPr lang="en-US"/>
        </a:p>
      </dgm:t>
    </dgm:pt>
    <dgm:pt modelId="{16391A33-A995-44E5-A6E6-4E07CF2326D9}">
      <dgm:prSet custT="1"/>
      <dgm:spPr/>
      <dgm:t>
        <a:bodyPr/>
        <a:lstStyle/>
        <a:p>
          <a:r>
            <a:rPr lang="en-GB" sz="2000" b="0" i="0"/>
            <a:t>In this team environment, extreme and highly emotive experiences are frequently shared. </a:t>
          </a:r>
          <a:endParaRPr lang="en-US" sz="2000"/>
        </a:p>
      </dgm:t>
    </dgm:pt>
    <dgm:pt modelId="{9EA4E451-D1B9-468A-B22D-083F7D6BE28E}" type="parTrans" cxnId="{78293552-7951-44FE-9A8A-4A7CBDE89521}">
      <dgm:prSet/>
      <dgm:spPr/>
      <dgm:t>
        <a:bodyPr/>
        <a:lstStyle/>
        <a:p>
          <a:endParaRPr lang="en-US"/>
        </a:p>
      </dgm:t>
    </dgm:pt>
    <dgm:pt modelId="{0ED9BE4E-EE0A-4A9F-88CD-39E3D1C0C354}" type="sibTrans" cxnId="{78293552-7951-44FE-9A8A-4A7CBDE89521}">
      <dgm:prSet/>
      <dgm:spPr/>
      <dgm:t>
        <a:bodyPr/>
        <a:lstStyle/>
        <a:p>
          <a:endParaRPr lang="en-US"/>
        </a:p>
      </dgm:t>
    </dgm:pt>
    <dgm:pt modelId="{254F491E-DE73-4057-AA27-F5FBC603186E}">
      <dgm:prSet custT="1"/>
      <dgm:spPr/>
      <dgm:t>
        <a:bodyPr/>
        <a:lstStyle/>
        <a:p>
          <a:r>
            <a:rPr lang="en-GB" sz="2000"/>
            <a:t>There may be a hierarchy and it may be confronting for junior staff to see senior staff grieving. </a:t>
          </a:r>
          <a:endParaRPr lang="en-US" sz="2000"/>
        </a:p>
      </dgm:t>
    </dgm:pt>
    <dgm:pt modelId="{7CD11793-F519-47C3-915B-E5CBFA07D188}" type="parTrans" cxnId="{9CB11DBB-F026-4139-871E-9229BED98E7C}">
      <dgm:prSet/>
      <dgm:spPr/>
      <dgm:t>
        <a:bodyPr/>
        <a:lstStyle/>
        <a:p>
          <a:endParaRPr lang="en-US"/>
        </a:p>
      </dgm:t>
    </dgm:pt>
    <dgm:pt modelId="{BC32FA1B-7903-4812-9D99-E8ECA5FF7EAF}" type="sibTrans" cxnId="{9CB11DBB-F026-4139-871E-9229BED98E7C}">
      <dgm:prSet/>
      <dgm:spPr/>
      <dgm:t>
        <a:bodyPr/>
        <a:lstStyle/>
        <a:p>
          <a:endParaRPr lang="en-US"/>
        </a:p>
      </dgm:t>
    </dgm:pt>
    <dgm:pt modelId="{27E2C6A7-A61A-4D7C-91DF-DE16C0984BBA}">
      <dgm:prSet custT="1"/>
      <dgm:spPr/>
      <dgm:t>
        <a:bodyPr/>
        <a:lstStyle/>
        <a:p>
          <a:r>
            <a:rPr lang="en-GB" sz="2000"/>
            <a:t>Complicated by concerns about financial or career implications of taking time off or showing vulnerability. </a:t>
          </a:r>
          <a:endParaRPr lang="en-US" sz="2000"/>
        </a:p>
      </dgm:t>
    </dgm:pt>
    <dgm:pt modelId="{A697D511-F92E-4F82-8AEB-AB936604AAB6}" type="parTrans" cxnId="{B49C8C7E-7001-4CB1-B781-7D4224908EFA}">
      <dgm:prSet/>
      <dgm:spPr/>
      <dgm:t>
        <a:bodyPr/>
        <a:lstStyle/>
        <a:p>
          <a:endParaRPr lang="en-US"/>
        </a:p>
      </dgm:t>
    </dgm:pt>
    <dgm:pt modelId="{C6D8113A-1FF1-4018-B5AA-FEC6CB17A0D2}" type="sibTrans" cxnId="{B49C8C7E-7001-4CB1-B781-7D4224908EFA}">
      <dgm:prSet/>
      <dgm:spPr/>
      <dgm:t>
        <a:bodyPr/>
        <a:lstStyle/>
        <a:p>
          <a:endParaRPr lang="en-US"/>
        </a:p>
      </dgm:t>
    </dgm:pt>
    <dgm:pt modelId="{2B9FE772-7515-4300-A5DF-317E1FF29ECE}" type="pres">
      <dgm:prSet presAssocID="{8BF8D2DC-DF1C-4FE8-992A-8F91766A5DED}" presName="vert0" presStyleCnt="0">
        <dgm:presLayoutVars>
          <dgm:dir/>
          <dgm:animOne val="branch"/>
          <dgm:animLvl val="lvl"/>
        </dgm:presLayoutVars>
      </dgm:prSet>
      <dgm:spPr/>
    </dgm:pt>
    <dgm:pt modelId="{30BDE7BC-D759-49DD-8361-DC9BCD235036}" type="pres">
      <dgm:prSet presAssocID="{421FEBEE-3A94-4BE9-8759-1A277824FB89}" presName="thickLine" presStyleLbl="alignNode1" presStyleIdx="0" presStyleCnt="1"/>
      <dgm:spPr/>
    </dgm:pt>
    <dgm:pt modelId="{3AC23226-B4A8-445C-8285-3923CBBEBEE0}" type="pres">
      <dgm:prSet presAssocID="{421FEBEE-3A94-4BE9-8759-1A277824FB89}" presName="horz1" presStyleCnt="0"/>
      <dgm:spPr/>
    </dgm:pt>
    <dgm:pt modelId="{4AE7FA3C-7528-4A54-A118-9B8F605A361A}" type="pres">
      <dgm:prSet presAssocID="{421FEBEE-3A94-4BE9-8759-1A277824FB89}" presName="tx1" presStyleLbl="revTx" presStyleIdx="0" presStyleCnt="5"/>
      <dgm:spPr/>
    </dgm:pt>
    <dgm:pt modelId="{929627D4-1119-491B-AA33-9A337486961F}" type="pres">
      <dgm:prSet presAssocID="{421FEBEE-3A94-4BE9-8759-1A277824FB89}" presName="vert1" presStyleCnt="0"/>
      <dgm:spPr/>
    </dgm:pt>
    <dgm:pt modelId="{68179E39-3E90-4DFC-A040-92A353CC7AE0}" type="pres">
      <dgm:prSet presAssocID="{AE846B5B-BBFD-469B-8AC3-E6C6D39C7C25}" presName="vertSpace2a" presStyleCnt="0"/>
      <dgm:spPr/>
    </dgm:pt>
    <dgm:pt modelId="{898AFF94-694B-4BC2-98AA-1BD57C3F6A8A}" type="pres">
      <dgm:prSet presAssocID="{AE846B5B-BBFD-469B-8AC3-E6C6D39C7C25}" presName="horz2" presStyleCnt="0"/>
      <dgm:spPr/>
    </dgm:pt>
    <dgm:pt modelId="{5FA9FD88-0FFF-44C4-911A-258CE42989E7}" type="pres">
      <dgm:prSet presAssocID="{AE846B5B-BBFD-469B-8AC3-E6C6D39C7C25}" presName="horzSpace2" presStyleCnt="0"/>
      <dgm:spPr/>
    </dgm:pt>
    <dgm:pt modelId="{0384523B-F79F-4C7F-8C4E-239A2806BBDD}" type="pres">
      <dgm:prSet presAssocID="{AE846B5B-BBFD-469B-8AC3-E6C6D39C7C25}" presName="tx2" presStyleLbl="revTx" presStyleIdx="1" presStyleCnt="5"/>
      <dgm:spPr/>
    </dgm:pt>
    <dgm:pt modelId="{785EFEBC-3B62-41B0-B8BF-09274A3FD768}" type="pres">
      <dgm:prSet presAssocID="{AE846B5B-BBFD-469B-8AC3-E6C6D39C7C25}" presName="vert2" presStyleCnt="0"/>
      <dgm:spPr/>
    </dgm:pt>
    <dgm:pt modelId="{0B8B0F31-397F-4DE4-8598-953168ED220D}" type="pres">
      <dgm:prSet presAssocID="{AE846B5B-BBFD-469B-8AC3-E6C6D39C7C25}" presName="thinLine2b" presStyleLbl="callout" presStyleIdx="0" presStyleCnt="4"/>
      <dgm:spPr/>
    </dgm:pt>
    <dgm:pt modelId="{5F837E70-B823-4446-A053-7BCDEBFF8537}" type="pres">
      <dgm:prSet presAssocID="{AE846B5B-BBFD-469B-8AC3-E6C6D39C7C25}" presName="vertSpace2b" presStyleCnt="0"/>
      <dgm:spPr/>
    </dgm:pt>
    <dgm:pt modelId="{C87FF617-E170-4047-A576-FF267E1AD247}" type="pres">
      <dgm:prSet presAssocID="{16391A33-A995-44E5-A6E6-4E07CF2326D9}" presName="horz2" presStyleCnt="0"/>
      <dgm:spPr/>
    </dgm:pt>
    <dgm:pt modelId="{F6E8332D-8AFC-4146-B260-DFA22444542A}" type="pres">
      <dgm:prSet presAssocID="{16391A33-A995-44E5-A6E6-4E07CF2326D9}" presName="horzSpace2" presStyleCnt="0"/>
      <dgm:spPr/>
    </dgm:pt>
    <dgm:pt modelId="{B3FBEF39-81DD-4437-A5E3-17A4B137934B}" type="pres">
      <dgm:prSet presAssocID="{16391A33-A995-44E5-A6E6-4E07CF2326D9}" presName="tx2" presStyleLbl="revTx" presStyleIdx="2" presStyleCnt="5"/>
      <dgm:spPr/>
    </dgm:pt>
    <dgm:pt modelId="{61E109AB-EF21-40B5-AB7F-0FEE7C322316}" type="pres">
      <dgm:prSet presAssocID="{16391A33-A995-44E5-A6E6-4E07CF2326D9}" presName="vert2" presStyleCnt="0"/>
      <dgm:spPr/>
    </dgm:pt>
    <dgm:pt modelId="{62C79D51-6BB3-4E9B-9D45-D974AF82A307}" type="pres">
      <dgm:prSet presAssocID="{16391A33-A995-44E5-A6E6-4E07CF2326D9}" presName="thinLine2b" presStyleLbl="callout" presStyleIdx="1" presStyleCnt="4"/>
      <dgm:spPr/>
    </dgm:pt>
    <dgm:pt modelId="{AD047EBA-6817-407A-83C9-2C63C432128D}" type="pres">
      <dgm:prSet presAssocID="{16391A33-A995-44E5-A6E6-4E07CF2326D9}" presName="vertSpace2b" presStyleCnt="0"/>
      <dgm:spPr/>
    </dgm:pt>
    <dgm:pt modelId="{0AD18C85-F1AA-4348-964A-D669CAE8F9C3}" type="pres">
      <dgm:prSet presAssocID="{254F491E-DE73-4057-AA27-F5FBC603186E}" presName="horz2" presStyleCnt="0"/>
      <dgm:spPr/>
    </dgm:pt>
    <dgm:pt modelId="{1F0ABE7C-F5D6-446F-BFA3-1ED0B653673A}" type="pres">
      <dgm:prSet presAssocID="{254F491E-DE73-4057-AA27-F5FBC603186E}" presName="horzSpace2" presStyleCnt="0"/>
      <dgm:spPr/>
    </dgm:pt>
    <dgm:pt modelId="{81EBFB10-1674-44ED-81A8-E624771B9760}" type="pres">
      <dgm:prSet presAssocID="{254F491E-DE73-4057-AA27-F5FBC603186E}" presName="tx2" presStyleLbl="revTx" presStyleIdx="3" presStyleCnt="5"/>
      <dgm:spPr/>
    </dgm:pt>
    <dgm:pt modelId="{1AB5E6C3-27D1-4F01-AE37-82D28A286369}" type="pres">
      <dgm:prSet presAssocID="{254F491E-DE73-4057-AA27-F5FBC603186E}" presName="vert2" presStyleCnt="0"/>
      <dgm:spPr/>
    </dgm:pt>
    <dgm:pt modelId="{6D42FD31-0BD3-4310-97F2-BE25740B5CDE}" type="pres">
      <dgm:prSet presAssocID="{254F491E-DE73-4057-AA27-F5FBC603186E}" presName="thinLine2b" presStyleLbl="callout" presStyleIdx="2" presStyleCnt="4"/>
      <dgm:spPr/>
    </dgm:pt>
    <dgm:pt modelId="{14C7369E-155D-444F-9F8B-39652D527A63}" type="pres">
      <dgm:prSet presAssocID="{254F491E-DE73-4057-AA27-F5FBC603186E}" presName="vertSpace2b" presStyleCnt="0"/>
      <dgm:spPr/>
    </dgm:pt>
    <dgm:pt modelId="{A196C5C8-11F7-495B-83D8-EFA7DA1FB086}" type="pres">
      <dgm:prSet presAssocID="{27E2C6A7-A61A-4D7C-91DF-DE16C0984BBA}" presName="horz2" presStyleCnt="0"/>
      <dgm:spPr/>
    </dgm:pt>
    <dgm:pt modelId="{348868D7-110C-41A8-BE0A-AB429B0CBA26}" type="pres">
      <dgm:prSet presAssocID="{27E2C6A7-A61A-4D7C-91DF-DE16C0984BBA}" presName="horzSpace2" presStyleCnt="0"/>
      <dgm:spPr/>
    </dgm:pt>
    <dgm:pt modelId="{28A8B357-448F-4025-894D-118A4B59A17D}" type="pres">
      <dgm:prSet presAssocID="{27E2C6A7-A61A-4D7C-91DF-DE16C0984BBA}" presName="tx2" presStyleLbl="revTx" presStyleIdx="4" presStyleCnt="5"/>
      <dgm:spPr/>
    </dgm:pt>
    <dgm:pt modelId="{B1557AD7-BA64-4183-9FD3-B6319BB3D121}" type="pres">
      <dgm:prSet presAssocID="{27E2C6A7-A61A-4D7C-91DF-DE16C0984BBA}" presName="vert2" presStyleCnt="0"/>
      <dgm:spPr/>
    </dgm:pt>
    <dgm:pt modelId="{C1F37261-D9BA-4C90-AC67-C58A02676DE9}" type="pres">
      <dgm:prSet presAssocID="{27E2C6A7-A61A-4D7C-91DF-DE16C0984BBA}" presName="thinLine2b" presStyleLbl="callout" presStyleIdx="3" presStyleCnt="4"/>
      <dgm:spPr/>
    </dgm:pt>
    <dgm:pt modelId="{D6987EF4-5D2C-4A7A-A51C-0CC6F930CDDA}" type="pres">
      <dgm:prSet presAssocID="{27E2C6A7-A61A-4D7C-91DF-DE16C0984BBA}" presName="vertSpace2b" presStyleCnt="0"/>
      <dgm:spPr/>
    </dgm:pt>
  </dgm:ptLst>
  <dgm:cxnLst>
    <dgm:cxn modelId="{E838041C-CC04-4092-855B-C6923296639A}" srcId="{8BF8D2DC-DF1C-4FE8-992A-8F91766A5DED}" destId="{421FEBEE-3A94-4BE9-8759-1A277824FB89}" srcOrd="0" destOrd="0" parTransId="{FF88D922-ED6A-4E0B-9A95-F2D06C074A94}" sibTransId="{81D6C735-A567-4813-B759-CF7733A8A4C9}"/>
    <dgm:cxn modelId="{91F8DF3D-6B12-47AB-A51E-C3F07260AA51}" type="presOf" srcId="{421FEBEE-3A94-4BE9-8759-1A277824FB89}" destId="{4AE7FA3C-7528-4A54-A118-9B8F605A361A}" srcOrd="0" destOrd="0" presId="urn:microsoft.com/office/officeart/2008/layout/LinedList"/>
    <dgm:cxn modelId="{78293552-7951-44FE-9A8A-4A7CBDE89521}" srcId="{421FEBEE-3A94-4BE9-8759-1A277824FB89}" destId="{16391A33-A995-44E5-A6E6-4E07CF2326D9}" srcOrd="1" destOrd="0" parTransId="{9EA4E451-D1B9-468A-B22D-083F7D6BE28E}" sibTransId="{0ED9BE4E-EE0A-4A9F-88CD-39E3D1C0C354}"/>
    <dgm:cxn modelId="{0C7BC978-483B-43BB-A0F0-B8F5FDF781D9}" srcId="{421FEBEE-3A94-4BE9-8759-1A277824FB89}" destId="{AE846B5B-BBFD-469B-8AC3-E6C6D39C7C25}" srcOrd="0" destOrd="0" parTransId="{F0DDDC75-EF0D-4CF6-88BD-160E4C112D9F}" sibTransId="{62516392-569E-4895-9D2F-61F3E2444E64}"/>
    <dgm:cxn modelId="{B49C8C7E-7001-4CB1-B781-7D4224908EFA}" srcId="{421FEBEE-3A94-4BE9-8759-1A277824FB89}" destId="{27E2C6A7-A61A-4D7C-91DF-DE16C0984BBA}" srcOrd="3" destOrd="0" parTransId="{A697D511-F92E-4F82-8AEB-AB936604AAB6}" sibTransId="{C6D8113A-1FF1-4018-B5AA-FEC6CB17A0D2}"/>
    <dgm:cxn modelId="{120D8D82-07F4-4C49-9AAD-242A67831EB0}" type="presOf" srcId="{8BF8D2DC-DF1C-4FE8-992A-8F91766A5DED}" destId="{2B9FE772-7515-4300-A5DF-317E1FF29ECE}" srcOrd="0" destOrd="0" presId="urn:microsoft.com/office/officeart/2008/layout/LinedList"/>
    <dgm:cxn modelId="{C93F439E-16DB-4F08-B519-19FB5F736420}" type="presOf" srcId="{254F491E-DE73-4057-AA27-F5FBC603186E}" destId="{81EBFB10-1674-44ED-81A8-E624771B9760}" srcOrd="0" destOrd="0" presId="urn:microsoft.com/office/officeart/2008/layout/LinedList"/>
    <dgm:cxn modelId="{06BB0FA3-3929-4A73-97B5-9E6BA20618DF}" type="presOf" srcId="{27E2C6A7-A61A-4D7C-91DF-DE16C0984BBA}" destId="{28A8B357-448F-4025-894D-118A4B59A17D}" srcOrd="0" destOrd="0" presId="urn:microsoft.com/office/officeart/2008/layout/LinedList"/>
    <dgm:cxn modelId="{984B10A3-B8BD-479A-9D65-B9F1A4F50D1C}" type="presOf" srcId="{AE846B5B-BBFD-469B-8AC3-E6C6D39C7C25}" destId="{0384523B-F79F-4C7F-8C4E-239A2806BBDD}" srcOrd="0" destOrd="0" presId="urn:microsoft.com/office/officeart/2008/layout/LinedList"/>
    <dgm:cxn modelId="{9CB11DBB-F026-4139-871E-9229BED98E7C}" srcId="{421FEBEE-3A94-4BE9-8759-1A277824FB89}" destId="{254F491E-DE73-4057-AA27-F5FBC603186E}" srcOrd="2" destOrd="0" parTransId="{7CD11793-F519-47C3-915B-E5CBFA07D188}" sibTransId="{BC32FA1B-7903-4812-9D99-E8ECA5FF7EAF}"/>
    <dgm:cxn modelId="{0DA075F8-2F2B-495F-8B59-A9C96C87FDB9}" type="presOf" srcId="{16391A33-A995-44E5-A6E6-4E07CF2326D9}" destId="{B3FBEF39-81DD-4437-A5E3-17A4B137934B}" srcOrd="0" destOrd="0" presId="urn:microsoft.com/office/officeart/2008/layout/LinedList"/>
    <dgm:cxn modelId="{BAC0CBA5-8809-4CAD-9E86-EE78A800B599}" type="presParOf" srcId="{2B9FE772-7515-4300-A5DF-317E1FF29ECE}" destId="{30BDE7BC-D759-49DD-8361-DC9BCD235036}" srcOrd="0" destOrd="0" presId="urn:microsoft.com/office/officeart/2008/layout/LinedList"/>
    <dgm:cxn modelId="{22A311EC-7370-4051-8A26-02108726D6B8}" type="presParOf" srcId="{2B9FE772-7515-4300-A5DF-317E1FF29ECE}" destId="{3AC23226-B4A8-445C-8285-3923CBBEBEE0}" srcOrd="1" destOrd="0" presId="urn:microsoft.com/office/officeart/2008/layout/LinedList"/>
    <dgm:cxn modelId="{B17B2B65-CE61-44E2-8632-A705AFE43E29}" type="presParOf" srcId="{3AC23226-B4A8-445C-8285-3923CBBEBEE0}" destId="{4AE7FA3C-7528-4A54-A118-9B8F605A361A}" srcOrd="0" destOrd="0" presId="urn:microsoft.com/office/officeart/2008/layout/LinedList"/>
    <dgm:cxn modelId="{5849ED7B-6B78-4FF2-A158-AF4B61D9EDCE}" type="presParOf" srcId="{3AC23226-B4A8-445C-8285-3923CBBEBEE0}" destId="{929627D4-1119-491B-AA33-9A337486961F}" srcOrd="1" destOrd="0" presId="urn:microsoft.com/office/officeart/2008/layout/LinedList"/>
    <dgm:cxn modelId="{9387A61C-42A3-4E78-B0CD-27CEBE6BB890}" type="presParOf" srcId="{929627D4-1119-491B-AA33-9A337486961F}" destId="{68179E39-3E90-4DFC-A040-92A353CC7AE0}" srcOrd="0" destOrd="0" presId="urn:microsoft.com/office/officeart/2008/layout/LinedList"/>
    <dgm:cxn modelId="{D7D9B3CE-07BF-4943-B767-B0F0B42ED37D}" type="presParOf" srcId="{929627D4-1119-491B-AA33-9A337486961F}" destId="{898AFF94-694B-4BC2-98AA-1BD57C3F6A8A}" srcOrd="1" destOrd="0" presId="urn:microsoft.com/office/officeart/2008/layout/LinedList"/>
    <dgm:cxn modelId="{26401499-DDCE-4E85-BB8C-607B9DBC5185}" type="presParOf" srcId="{898AFF94-694B-4BC2-98AA-1BD57C3F6A8A}" destId="{5FA9FD88-0FFF-44C4-911A-258CE42989E7}" srcOrd="0" destOrd="0" presId="urn:microsoft.com/office/officeart/2008/layout/LinedList"/>
    <dgm:cxn modelId="{0D4DD6D4-FDDD-4006-914B-FB389397F68A}" type="presParOf" srcId="{898AFF94-694B-4BC2-98AA-1BD57C3F6A8A}" destId="{0384523B-F79F-4C7F-8C4E-239A2806BBDD}" srcOrd="1" destOrd="0" presId="urn:microsoft.com/office/officeart/2008/layout/LinedList"/>
    <dgm:cxn modelId="{B2BA1090-7A0C-4B9A-A8B6-0AA09BC8AF27}" type="presParOf" srcId="{898AFF94-694B-4BC2-98AA-1BD57C3F6A8A}" destId="{785EFEBC-3B62-41B0-B8BF-09274A3FD768}" srcOrd="2" destOrd="0" presId="urn:microsoft.com/office/officeart/2008/layout/LinedList"/>
    <dgm:cxn modelId="{61194B34-616C-4C83-98FD-7BCC8BB4BB36}" type="presParOf" srcId="{929627D4-1119-491B-AA33-9A337486961F}" destId="{0B8B0F31-397F-4DE4-8598-953168ED220D}" srcOrd="2" destOrd="0" presId="urn:microsoft.com/office/officeart/2008/layout/LinedList"/>
    <dgm:cxn modelId="{3A775F2B-D2F9-4153-B27B-6B5B5A6D053B}" type="presParOf" srcId="{929627D4-1119-491B-AA33-9A337486961F}" destId="{5F837E70-B823-4446-A053-7BCDEBFF8537}" srcOrd="3" destOrd="0" presId="urn:microsoft.com/office/officeart/2008/layout/LinedList"/>
    <dgm:cxn modelId="{2CF99EF8-BFCD-476F-81BA-9E40D1C98DE8}" type="presParOf" srcId="{929627D4-1119-491B-AA33-9A337486961F}" destId="{C87FF617-E170-4047-A576-FF267E1AD247}" srcOrd="4" destOrd="0" presId="urn:microsoft.com/office/officeart/2008/layout/LinedList"/>
    <dgm:cxn modelId="{2BB8D2BD-03E9-4A13-86FA-A5F4B683101A}" type="presParOf" srcId="{C87FF617-E170-4047-A576-FF267E1AD247}" destId="{F6E8332D-8AFC-4146-B260-DFA22444542A}" srcOrd="0" destOrd="0" presId="urn:microsoft.com/office/officeart/2008/layout/LinedList"/>
    <dgm:cxn modelId="{323717FE-44FE-4296-8949-33EADF499D5A}" type="presParOf" srcId="{C87FF617-E170-4047-A576-FF267E1AD247}" destId="{B3FBEF39-81DD-4437-A5E3-17A4B137934B}" srcOrd="1" destOrd="0" presId="urn:microsoft.com/office/officeart/2008/layout/LinedList"/>
    <dgm:cxn modelId="{597107FF-46DC-4B24-BB66-0288663FFF79}" type="presParOf" srcId="{C87FF617-E170-4047-A576-FF267E1AD247}" destId="{61E109AB-EF21-40B5-AB7F-0FEE7C322316}" srcOrd="2" destOrd="0" presId="urn:microsoft.com/office/officeart/2008/layout/LinedList"/>
    <dgm:cxn modelId="{F0F88C41-442B-42CB-87C5-D36E5E4D1E7A}" type="presParOf" srcId="{929627D4-1119-491B-AA33-9A337486961F}" destId="{62C79D51-6BB3-4E9B-9D45-D974AF82A307}" srcOrd="5" destOrd="0" presId="urn:microsoft.com/office/officeart/2008/layout/LinedList"/>
    <dgm:cxn modelId="{E4F71FED-BB61-41F4-88E9-EAF7341A346E}" type="presParOf" srcId="{929627D4-1119-491B-AA33-9A337486961F}" destId="{AD047EBA-6817-407A-83C9-2C63C432128D}" srcOrd="6" destOrd="0" presId="urn:microsoft.com/office/officeart/2008/layout/LinedList"/>
    <dgm:cxn modelId="{D3163BE3-8A86-44BB-8AFD-DA241812F5C0}" type="presParOf" srcId="{929627D4-1119-491B-AA33-9A337486961F}" destId="{0AD18C85-F1AA-4348-964A-D669CAE8F9C3}" srcOrd="7" destOrd="0" presId="urn:microsoft.com/office/officeart/2008/layout/LinedList"/>
    <dgm:cxn modelId="{76B8D4AE-C883-434E-B1BA-A0ADCC2DAFC1}" type="presParOf" srcId="{0AD18C85-F1AA-4348-964A-D669CAE8F9C3}" destId="{1F0ABE7C-F5D6-446F-BFA3-1ED0B653673A}" srcOrd="0" destOrd="0" presId="urn:microsoft.com/office/officeart/2008/layout/LinedList"/>
    <dgm:cxn modelId="{2296A4EF-1350-45C8-8F3B-60D0CCA917F9}" type="presParOf" srcId="{0AD18C85-F1AA-4348-964A-D669CAE8F9C3}" destId="{81EBFB10-1674-44ED-81A8-E624771B9760}" srcOrd="1" destOrd="0" presId="urn:microsoft.com/office/officeart/2008/layout/LinedList"/>
    <dgm:cxn modelId="{8482D283-5D39-4CF8-83A5-05B7F618BD69}" type="presParOf" srcId="{0AD18C85-F1AA-4348-964A-D669CAE8F9C3}" destId="{1AB5E6C3-27D1-4F01-AE37-82D28A286369}" srcOrd="2" destOrd="0" presId="urn:microsoft.com/office/officeart/2008/layout/LinedList"/>
    <dgm:cxn modelId="{90AE0FF3-13E4-431D-846F-DBF2234023BC}" type="presParOf" srcId="{929627D4-1119-491B-AA33-9A337486961F}" destId="{6D42FD31-0BD3-4310-97F2-BE25740B5CDE}" srcOrd="8" destOrd="0" presId="urn:microsoft.com/office/officeart/2008/layout/LinedList"/>
    <dgm:cxn modelId="{B1094E3E-93CF-4577-BE24-8E7653898B88}" type="presParOf" srcId="{929627D4-1119-491B-AA33-9A337486961F}" destId="{14C7369E-155D-444F-9F8B-39652D527A63}" srcOrd="9" destOrd="0" presId="urn:microsoft.com/office/officeart/2008/layout/LinedList"/>
    <dgm:cxn modelId="{90D05C01-D3C8-40C3-B09F-F533AF3BC892}" type="presParOf" srcId="{929627D4-1119-491B-AA33-9A337486961F}" destId="{A196C5C8-11F7-495B-83D8-EFA7DA1FB086}" srcOrd="10" destOrd="0" presId="urn:microsoft.com/office/officeart/2008/layout/LinedList"/>
    <dgm:cxn modelId="{57C34E28-4592-4E94-B153-994BF32BBAE2}" type="presParOf" srcId="{A196C5C8-11F7-495B-83D8-EFA7DA1FB086}" destId="{348868D7-110C-41A8-BE0A-AB429B0CBA26}" srcOrd="0" destOrd="0" presId="urn:microsoft.com/office/officeart/2008/layout/LinedList"/>
    <dgm:cxn modelId="{868E10BE-366F-4364-905F-855A1132E743}" type="presParOf" srcId="{A196C5C8-11F7-495B-83D8-EFA7DA1FB086}" destId="{28A8B357-448F-4025-894D-118A4B59A17D}" srcOrd="1" destOrd="0" presId="urn:microsoft.com/office/officeart/2008/layout/LinedList"/>
    <dgm:cxn modelId="{F9EB761C-47AD-4C3C-A54E-8F06E46DAF97}" type="presParOf" srcId="{A196C5C8-11F7-495B-83D8-EFA7DA1FB086}" destId="{B1557AD7-BA64-4183-9FD3-B6319BB3D121}" srcOrd="2" destOrd="0" presId="urn:microsoft.com/office/officeart/2008/layout/LinedList"/>
    <dgm:cxn modelId="{DC01C8BE-E830-4649-AD8D-4144C0BD7B94}" type="presParOf" srcId="{929627D4-1119-491B-AA33-9A337486961F}" destId="{C1F37261-D9BA-4C90-AC67-C58A02676DE9}" srcOrd="11" destOrd="0" presId="urn:microsoft.com/office/officeart/2008/layout/LinedList"/>
    <dgm:cxn modelId="{8238D173-5B38-4D8B-AD94-1BE2931256BC}" type="presParOf" srcId="{929627D4-1119-491B-AA33-9A337486961F}" destId="{D6987EF4-5D2C-4A7A-A51C-0CC6F930CDDA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F8D2DC-DF1C-4FE8-992A-8F91766A5DED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1FEBEE-3A94-4BE9-8759-1A277824FB89}">
      <dgm:prSet/>
      <dgm:spPr/>
      <dgm:t>
        <a:bodyPr/>
        <a:lstStyle/>
        <a:p>
          <a:r>
            <a:rPr lang="en-GB"/>
            <a:t>It is important for leaders to pay attention to their own needs while offering care to the team</a:t>
          </a:r>
          <a:endParaRPr lang="en-US"/>
        </a:p>
      </dgm:t>
    </dgm:pt>
    <dgm:pt modelId="{FF88D922-ED6A-4E0B-9A95-F2D06C074A94}" type="parTrans" cxnId="{E838041C-CC04-4092-855B-C6923296639A}">
      <dgm:prSet/>
      <dgm:spPr/>
      <dgm:t>
        <a:bodyPr/>
        <a:lstStyle/>
        <a:p>
          <a:endParaRPr lang="en-US"/>
        </a:p>
      </dgm:t>
    </dgm:pt>
    <dgm:pt modelId="{81D6C735-A567-4813-B759-CF7733A8A4C9}" type="sibTrans" cxnId="{E838041C-CC04-4092-855B-C6923296639A}">
      <dgm:prSet/>
      <dgm:spPr/>
      <dgm:t>
        <a:bodyPr/>
        <a:lstStyle/>
        <a:p>
          <a:endParaRPr lang="en-US"/>
        </a:p>
      </dgm:t>
    </dgm:pt>
    <dgm:pt modelId="{5E6F0049-AF1D-448F-977F-EB364ED7AF9D}">
      <dgm:prSet/>
      <dgm:spPr/>
      <dgm:t>
        <a:bodyPr/>
        <a:lstStyle/>
        <a:p>
          <a:r>
            <a:rPr lang="en-GB"/>
            <a:t>Even in the workplace, grief is a healing process and individuals’ sadness will decrease at different rates </a:t>
          </a:r>
        </a:p>
      </dgm:t>
    </dgm:pt>
    <dgm:pt modelId="{FBB716D7-EE60-4DAC-86D0-115562C9220C}" type="parTrans" cxnId="{F48BEF2F-C495-4AB2-BF78-A50A143875BA}">
      <dgm:prSet/>
      <dgm:spPr/>
      <dgm:t>
        <a:bodyPr/>
        <a:lstStyle/>
        <a:p>
          <a:endParaRPr lang="en-GB"/>
        </a:p>
      </dgm:t>
    </dgm:pt>
    <dgm:pt modelId="{B43B33E1-B959-4882-B9F4-71B05A473115}" type="sibTrans" cxnId="{F48BEF2F-C495-4AB2-BF78-A50A143875BA}">
      <dgm:prSet/>
      <dgm:spPr/>
      <dgm:t>
        <a:bodyPr/>
        <a:lstStyle/>
        <a:p>
          <a:endParaRPr lang="en-GB"/>
        </a:p>
      </dgm:t>
    </dgm:pt>
    <dgm:pt modelId="{534521CA-93DD-44D8-A1FE-DBF1016700E2}">
      <dgm:prSet/>
      <dgm:spPr/>
      <dgm:t>
        <a:bodyPr/>
        <a:lstStyle/>
        <a:p>
          <a:r>
            <a:rPr lang="en-GB"/>
            <a:t>It may never return to how things were before, conversely not all staff will be affected</a:t>
          </a:r>
        </a:p>
      </dgm:t>
    </dgm:pt>
    <dgm:pt modelId="{1F3588CA-2CE5-4967-ABD0-BBEA24DF06A9}" type="parTrans" cxnId="{56D609E8-216A-4B17-A2BD-021CDB45B457}">
      <dgm:prSet/>
      <dgm:spPr/>
      <dgm:t>
        <a:bodyPr/>
        <a:lstStyle/>
        <a:p>
          <a:endParaRPr lang="en-GB"/>
        </a:p>
      </dgm:t>
    </dgm:pt>
    <dgm:pt modelId="{5ABA7CCB-F68C-4EE0-A821-D55938B12C08}" type="sibTrans" cxnId="{56D609E8-216A-4B17-A2BD-021CDB45B457}">
      <dgm:prSet/>
      <dgm:spPr/>
      <dgm:t>
        <a:bodyPr/>
        <a:lstStyle/>
        <a:p>
          <a:endParaRPr lang="en-GB"/>
        </a:p>
      </dgm:t>
    </dgm:pt>
    <dgm:pt modelId="{7171B53A-F78E-4965-9715-334FE3A53870}">
      <dgm:prSet/>
      <dgm:spPr/>
      <dgm:t>
        <a:bodyPr/>
        <a:lstStyle/>
        <a:p>
          <a:r>
            <a:rPr lang="en-GB"/>
            <a:t>Try to avoid speculation and avoid making assumptions</a:t>
          </a:r>
        </a:p>
      </dgm:t>
    </dgm:pt>
    <dgm:pt modelId="{0847FCFB-7A61-45BC-8CC0-BC9BB05D08A9}" type="parTrans" cxnId="{9E58EF8F-5C28-4CBA-9FB6-FF1BBCA9ADBF}">
      <dgm:prSet/>
      <dgm:spPr/>
      <dgm:t>
        <a:bodyPr/>
        <a:lstStyle/>
        <a:p>
          <a:endParaRPr lang="en-GB"/>
        </a:p>
      </dgm:t>
    </dgm:pt>
    <dgm:pt modelId="{8E9DA818-3114-49C2-9E7C-A5F85F1922EB}" type="sibTrans" cxnId="{9E58EF8F-5C28-4CBA-9FB6-FF1BBCA9ADBF}">
      <dgm:prSet/>
      <dgm:spPr/>
      <dgm:t>
        <a:bodyPr/>
        <a:lstStyle/>
        <a:p>
          <a:endParaRPr lang="en-GB"/>
        </a:p>
      </dgm:t>
    </dgm:pt>
    <dgm:pt modelId="{FE09B341-1EF8-4B27-94C8-9D707BE761A1}" type="pres">
      <dgm:prSet presAssocID="{8BF8D2DC-DF1C-4FE8-992A-8F91766A5DED}" presName="Name0" presStyleCnt="0">
        <dgm:presLayoutVars>
          <dgm:dir/>
          <dgm:resizeHandles val="exact"/>
        </dgm:presLayoutVars>
      </dgm:prSet>
      <dgm:spPr/>
    </dgm:pt>
    <dgm:pt modelId="{6BF3376F-FF8E-44E0-AC1E-03D13A6E75F6}" type="pres">
      <dgm:prSet presAssocID="{421FEBEE-3A94-4BE9-8759-1A277824FB89}" presName="composite" presStyleCnt="0"/>
      <dgm:spPr/>
    </dgm:pt>
    <dgm:pt modelId="{9ADC1E38-5389-4BB8-91E5-15E969C26BC8}" type="pres">
      <dgm:prSet presAssocID="{421FEBEE-3A94-4BE9-8759-1A277824FB89}" presName="rect1" presStyleLbl="trAlignAcc1" presStyleIdx="0" presStyleCnt="4">
        <dgm:presLayoutVars>
          <dgm:bulletEnabled val="1"/>
        </dgm:presLayoutVars>
      </dgm:prSet>
      <dgm:spPr/>
    </dgm:pt>
    <dgm:pt modelId="{22FED0CD-9D46-4096-900D-FDB392A7150C}" type="pres">
      <dgm:prSet presAssocID="{421FEBEE-3A94-4BE9-8759-1A277824FB89}" presName="rect2" presStyleLbl="fgImgPlace1" presStyleIdx="0" presStyleCnt="4"/>
      <dgm:spPr/>
    </dgm:pt>
    <dgm:pt modelId="{69A9B625-D8C8-478A-AF00-987E7D1F52EA}" type="pres">
      <dgm:prSet presAssocID="{81D6C735-A567-4813-B759-CF7733A8A4C9}" presName="sibTrans" presStyleCnt="0"/>
      <dgm:spPr/>
    </dgm:pt>
    <dgm:pt modelId="{073A0F21-810C-4D50-B142-6AC7BED97D17}" type="pres">
      <dgm:prSet presAssocID="{5E6F0049-AF1D-448F-977F-EB364ED7AF9D}" presName="composite" presStyleCnt="0"/>
      <dgm:spPr/>
    </dgm:pt>
    <dgm:pt modelId="{E52014B2-1D2D-4004-BAFD-2554E1BB256D}" type="pres">
      <dgm:prSet presAssocID="{5E6F0049-AF1D-448F-977F-EB364ED7AF9D}" presName="rect1" presStyleLbl="trAlignAcc1" presStyleIdx="1" presStyleCnt="4">
        <dgm:presLayoutVars>
          <dgm:bulletEnabled val="1"/>
        </dgm:presLayoutVars>
      </dgm:prSet>
      <dgm:spPr/>
    </dgm:pt>
    <dgm:pt modelId="{911F91C4-E962-4A2D-8A0A-87029A6292E5}" type="pres">
      <dgm:prSet presAssocID="{5E6F0049-AF1D-448F-977F-EB364ED7AF9D}" presName="rect2" presStyleLbl="fgImgPlace1" presStyleIdx="1" presStyleCnt="4"/>
      <dgm:spPr/>
    </dgm:pt>
    <dgm:pt modelId="{E7B86229-339F-4D28-B103-C10E93DBEB92}" type="pres">
      <dgm:prSet presAssocID="{B43B33E1-B959-4882-B9F4-71B05A473115}" presName="sibTrans" presStyleCnt="0"/>
      <dgm:spPr/>
    </dgm:pt>
    <dgm:pt modelId="{83530AB4-7B47-4AB8-BA82-96858BE1D04D}" type="pres">
      <dgm:prSet presAssocID="{534521CA-93DD-44D8-A1FE-DBF1016700E2}" presName="composite" presStyleCnt="0"/>
      <dgm:spPr/>
    </dgm:pt>
    <dgm:pt modelId="{2027CC15-9602-4939-8DA1-D93FFE34FE15}" type="pres">
      <dgm:prSet presAssocID="{534521CA-93DD-44D8-A1FE-DBF1016700E2}" presName="rect1" presStyleLbl="trAlignAcc1" presStyleIdx="2" presStyleCnt="4">
        <dgm:presLayoutVars>
          <dgm:bulletEnabled val="1"/>
        </dgm:presLayoutVars>
      </dgm:prSet>
      <dgm:spPr/>
    </dgm:pt>
    <dgm:pt modelId="{35D0660F-34D8-44A4-8B17-FB29D4039DF9}" type="pres">
      <dgm:prSet presAssocID="{534521CA-93DD-44D8-A1FE-DBF1016700E2}" presName="rect2" presStyleLbl="fgImgPlace1" presStyleIdx="2" presStyleCnt="4"/>
      <dgm:spPr/>
    </dgm:pt>
    <dgm:pt modelId="{1770240F-3A0F-4F19-8EC3-C7630A66156B}" type="pres">
      <dgm:prSet presAssocID="{5ABA7CCB-F68C-4EE0-A821-D55938B12C08}" presName="sibTrans" presStyleCnt="0"/>
      <dgm:spPr/>
    </dgm:pt>
    <dgm:pt modelId="{BFE78C89-F43E-4211-84CB-11C8A683919C}" type="pres">
      <dgm:prSet presAssocID="{7171B53A-F78E-4965-9715-334FE3A53870}" presName="composite" presStyleCnt="0"/>
      <dgm:spPr/>
    </dgm:pt>
    <dgm:pt modelId="{5D99F110-88A3-4A43-AF88-061A733F3363}" type="pres">
      <dgm:prSet presAssocID="{7171B53A-F78E-4965-9715-334FE3A53870}" presName="rect1" presStyleLbl="trAlignAcc1" presStyleIdx="3" presStyleCnt="4">
        <dgm:presLayoutVars>
          <dgm:bulletEnabled val="1"/>
        </dgm:presLayoutVars>
      </dgm:prSet>
      <dgm:spPr/>
    </dgm:pt>
    <dgm:pt modelId="{CC5B7B0C-45BC-4D95-B8E4-69848B8FB103}" type="pres">
      <dgm:prSet presAssocID="{7171B53A-F78E-4965-9715-334FE3A53870}" presName="rect2" presStyleLbl="fgImgPlace1" presStyleIdx="3" presStyleCnt="4"/>
      <dgm:spPr/>
    </dgm:pt>
  </dgm:ptLst>
  <dgm:cxnLst>
    <dgm:cxn modelId="{E838041C-CC04-4092-855B-C6923296639A}" srcId="{8BF8D2DC-DF1C-4FE8-992A-8F91766A5DED}" destId="{421FEBEE-3A94-4BE9-8759-1A277824FB89}" srcOrd="0" destOrd="0" parTransId="{FF88D922-ED6A-4E0B-9A95-F2D06C074A94}" sibTransId="{81D6C735-A567-4813-B759-CF7733A8A4C9}"/>
    <dgm:cxn modelId="{F48BEF2F-C495-4AB2-BF78-A50A143875BA}" srcId="{8BF8D2DC-DF1C-4FE8-992A-8F91766A5DED}" destId="{5E6F0049-AF1D-448F-977F-EB364ED7AF9D}" srcOrd="1" destOrd="0" parTransId="{FBB716D7-EE60-4DAC-86D0-115562C9220C}" sibTransId="{B43B33E1-B959-4882-B9F4-71B05A473115}"/>
    <dgm:cxn modelId="{AC26E574-C0CA-4D8A-8159-CC3588091F61}" type="presOf" srcId="{534521CA-93DD-44D8-A1FE-DBF1016700E2}" destId="{2027CC15-9602-4939-8DA1-D93FFE34FE15}" srcOrd="0" destOrd="0" presId="urn:microsoft.com/office/officeart/2008/layout/PictureStrips"/>
    <dgm:cxn modelId="{9E58EF8F-5C28-4CBA-9FB6-FF1BBCA9ADBF}" srcId="{8BF8D2DC-DF1C-4FE8-992A-8F91766A5DED}" destId="{7171B53A-F78E-4965-9715-334FE3A53870}" srcOrd="3" destOrd="0" parTransId="{0847FCFB-7A61-45BC-8CC0-BC9BB05D08A9}" sibTransId="{8E9DA818-3114-49C2-9E7C-A5F85F1922EB}"/>
    <dgm:cxn modelId="{445AD396-101F-48C6-9AB5-761DDFB98D6F}" type="presOf" srcId="{8BF8D2DC-DF1C-4FE8-992A-8F91766A5DED}" destId="{FE09B341-1EF8-4B27-94C8-9D707BE761A1}" srcOrd="0" destOrd="0" presId="urn:microsoft.com/office/officeart/2008/layout/PictureStrips"/>
    <dgm:cxn modelId="{56D609E8-216A-4B17-A2BD-021CDB45B457}" srcId="{8BF8D2DC-DF1C-4FE8-992A-8F91766A5DED}" destId="{534521CA-93DD-44D8-A1FE-DBF1016700E2}" srcOrd="2" destOrd="0" parTransId="{1F3588CA-2CE5-4967-ABD0-BBEA24DF06A9}" sibTransId="{5ABA7CCB-F68C-4EE0-A821-D55938B12C08}"/>
    <dgm:cxn modelId="{9C5504F0-32E3-45EB-BE53-365A8F843C26}" type="presOf" srcId="{421FEBEE-3A94-4BE9-8759-1A277824FB89}" destId="{9ADC1E38-5389-4BB8-91E5-15E969C26BC8}" srcOrd="0" destOrd="0" presId="urn:microsoft.com/office/officeart/2008/layout/PictureStrips"/>
    <dgm:cxn modelId="{40D7B6F2-3CF3-4232-A591-8B744708B1F9}" type="presOf" srcId="{5E6F0049-AF1D-448F-977F-EB364ED7AF9D}" destId="{E52014B2-1D2D-4004-BAFD-2554E1BB256D}" srcOrd="0" destOrd="0" presId="urn:microsoft.com/office/officeart/2008/layout/PictureStrips"/>
    <dgm:cxn modelId="{6ED923FC-8E40-4A1D-9183-B52C3A965F07}" type="presOf" srcId="{7171B53A-F78E-4965-9715-334FE3A53870}" destId="{5D99F110-88A3-4A43-AF88-061A733F3363}" srcOrd="0" destOrd="0" presId="urn:microsoft.com/office/officeart/2008/layout/PictureStrips"/>
    <dgm:cxn modelId="{61F5D3DA-FDAA-4D02-B78D-AF552901FB65}" type="presParOf" srcId="{FE09B341-1EF8-4B27-94C8-9D707BE761A1}" destId="{6BF3376F-FF8E-44E0-AC1E-03D13A6E75F6}" srcOrd="0" destOrd="0" presId="urn:microsoft.com/office/officeart/2008/layout/PictureStrips"/>
    <dgm:cxn modelId="{38FCBF61-F3B4-4497-B7FD-5A7D7949BAA3}" type="presParOf" srcId="{6BF3376F-FF8E-44E0-AC1E-03D13A6E75F6}" destId="{9ADC1E38-5389-4BB8-91E5-15E969C26BC8}" srcOrd="0" destOrd="0" presId="urn:microsoft.com/office/officeart/2008/layout/PictureStrips"/>
    <dgm:cxn modelId="{CA8A06ED-5AEB-43A9-BE53-04252F67E6AD}" type="presParOf" srcId="{6BF3376F-FF8E-44E0-AC1E-03D13A6E75F6}" destId="{22FED0CD-9D46-4096-900D-FDB392A7150C}" srcOrd="1" destOrd="0" presId="urn:microsoft.com/office/officeart/2008/layout/PictureStrips"/>
    <dgm:cxn modelId="{52467158-DDBC-4E65-8A46-0C6855E83F71}" type="presParOf" srcId="{FE09B341-1EF8-4B27-94C8-9D707BE761A1}" destId="{69A9B625-D8C8-478A-AF00-987E7D1F52EA}" srcOrd="1" destOrd="0" presId="urn:microsoft.com/office/officeart/2008/layout/PictureStrips"/>
    <dgm:cxn modelId="{FF27B9E1-3614-42D6-ABE7-E2655B17932E}" type="presParOf" srcId="{FE09B341-1EF8-4B27-94C8-9D707BE761A1}" destId="{073A0F21-810C-4D50-B142-6AC7BED97D17}" srcOrd="2" destOrd="0" presId="urn:microsoft.com/office/officeart/2008/layout/PictureStrips"/>
    <dgm:cxn modelId="{BE615D85-08D7-4CFB-929A-43F4CAFDE516}" type="presParOf" srcId="{073A0F21-810C-4D50-B142-6AC7BED97D17}" destId="{E52014B2-1D2D-4004-BAFD-2554E1BB256D}" srcOrd="0" destOrd="0" presId="urn:microsoft.com/office/officeart/2008/layout/PictureStrips"/>
    <dgm:cxn modelId="{6A57F41B-2936-45D2-9675-45E703CAFAED}" type="presParOf" srcId="{073A0F21-810C-4D50-B142-6AC7BED97D17}" destId="{911F91C4-E962-4A2D-8A0A-87029A6292E5}" srcOrd="1" destOrd="0" presId="urn:microsoft.com/office/officeart/2008/layout/PictureStrips"/>
    <dgm:cxn modelId="{34B2A86F-37D2-40DD-9011-0750629FDA5B}" type="presParOf" srcId="{FE09B341-1EF8-4B27-94C8-9D707BE761A1}" destId="{E7B86229-339F-4D28-B103-C10E93DBEB92}" srcOrd="3" destOrd="0" presId="urn:microsoft.com/office/officeart/2008/layout/PictureStrips"/>
    <dgm:cxn modelId="{98A5F3F2-F74B-434D-9B53-B38D4F066D26}" type="presParOf" srcId="{FE09B341-1EF8-4B27-94C8-9D707BE761A1}" destId="{83530AB4-7B47-4AB8-BA82-96858BE1D04D}" srcOrd="4" destOrd="0" presId="urn:microsoft.com/office/officeart/2008/layout/PictureStrips"/>
    <dgm:cxn modelId="{BC47B444-2821-4877-BB7A-3CD5199A0677}" type="presParOf" srcId="{83530AB4-7B47-4AB8-BA82-96858BE1D04D}" destId="{2027CC15-9602-4939-8DA1-D93FFE34FE15}" srcOrd="0" destOrd="0" presId="urn:microsoft.com/office/officeart/2008/layout/PictureStrips"/>
    <dgm:cxn modelId="{7D357AB3-2EE3-4496-A578-214E8E21E6B9}" type="presParOf" srcId="{83530AB4-7B47-4AB8-BA82-96858BE1D04D}" destId="{35D0660F-34D8-44A4-8B17-FB29D4039DF9}" srcOrd="1" destOrd="0" presId="urn:microsoft.com/office/officeart/2008/layout/PictureStrips"/>
    <dgm:cxn modelId="{7B6B65F0-32CD-47EB-A188-2229871FFC88}" type="presParOf" srcId="{FE09B341-1EF8-4B27-94C8-9D707BE761A1}" destId="{1770240F-3A0F-4F19-8EC3-C7630A66156B}" srcOrd="5" destOrd="0" presId="urn:microsoft.com/office/officeart/2008/layout/PictureStrips"/>
    <dgm:cxn modelId="{80861860-5424-422E-9E37-E678AFC91C07}" type="presParOf" srcId="{FE09B341-1EF8-4B27-94C8-9D707BE761A1}" destId="{BFE78C89-F43E-4211-84CB-11C8A683919C}" srcOrd="6" destOrd="0" presId="urn:microsoft.com/office/officeart/2008/layout/PictureStrips"/>
    <dgm:cxn modelId="{6E8DC5D5-B1C7-4D32-B6C4-C421EAEAFB3D}" type="presParOf" srcId="{BFE78C89-F43E-4211-84CB-11C8A683919C}" destId="{5D99F110-88A3-4A43-AF88-061A733F3363}" srcOrd="0" destOrd="0" presId="urn:microsoft.com/office/officeart/2008/layout/PictureStrips"/>
    <dgm:cxn modelId="{6FE04BD2-1CDF-4513-953D-4502064A04C3}" type="presParOf" srcId="{BFE78C89-F43E-4211-84CB-11C8A683919C}" destId="{CC5B7B0C-45BC-4D95-B8E4-69848B8FB10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BF8D2DC-DF1C-4FE8-992A-8F91766A5DED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701C471-2A0E-4E10-B1EA-0FFFDB66C296}">
      <dgm:prSet custT="1"/>
      <dgm:spPr/>
      <dgm:t>
        <a:bodyPr/>
        <a:lstStyle/>
        <a:p>
          <a:r>
            <a:rPr lang="en-GB" sz="1300" dirty="0"/>
            <a:t>Consider who should be contacted, think about all member of the MDT, consider clients.</a:t>
          </a:r>
        </a:p>
      </dgm:t>
    </dgm:pt>
    <dgm:pt modelId="{671C3DB8-CF04-4FE5-B282-BE52FBBB9596}" type="parTrans" cxnId="{C9456706-7522-4833-AE6B-762225CF4CD8}">
      <dgm:prSet/>
      <dgm:spPr/>
      <dgm:t>
        <a:bodyPr/>
        <a:lstStyle/>
        <a:p>
          <a:endParaRPr lang="en-GB"/>
        </a:p>
      </dgm:t>
    </dgm:pt>
    <dgm:pt modelId="{9CFDD5A7-8890-40C3-9E8B-4FA5C70485DE}" type="sibTrans" cxnId="{C9456706-7522-4833-AE6B-762225CF4CD8}">
      <dgm:prSet/>
      <dgm:spPr/>
      <dgm:t>
        <a:bodyPr/>
        <a:lstStyle/>
        <a:p>
          <a:endParaRPr lang="en-GB"/>
        </a:p>
      </dgm:t>
    </dgm:pt>
    <dgm:pt modelId="{1513BCFC-3E1B-4CBC-935D-14BE7257B985}">
      <dgm:prSet custT="1"/>
      <dgm:spPr/>
      <dgm:t>
        <a:bodyPr/>
        <a:lstStyle/>
        <a:p>
          <a:r>
            <a:rPr lang="en-GB" sz="1300" dirty="0"/>
            <a:t>Individuals often try to suppress their grief responses, however this can be more disruptive and destructive to them and their workplace.</a:t>
          </a:r>
        </a:p>
      </dgm:t>
    </dgm:pt>
    <dgm:pt modelId="{E44910E9-F1AD-499C-9202-FF4405B72ABA}" type="sibTrans" cxnId="{22309631-EE76-4CB4-A832-179AEC26A37E}">
      <dgm:prSet/>
      <dgm:spPr/>
      <dgm:t>
        <a:bodyPr/>
        <a:lstStyle/>
        <a:p>
          <a:endParaRPr lang="en-GB"/>
        </a:p>
      </dgm:t>
    </dgm:pt>
    <dgm:pt modelId="{01EFA77E-060A-4CF0-9500-CC686C0E0BD8}" type="parTrans" cxnId="{22309631-EE76-4CB4-A832-179AEC26A37E}">
      <dgm:prSet/>
      <dgm:spPr/>
      <dgm:t>
        <a:bodyPr/>
        <a:lstStyle/>
        <a:p>
          <a:endParaRPr lang="en-GB"/>
        </a:p>
      </dgm:t>
    </dgm:pt>
    <dgm:pt modelId="{421FEBEE-3A94-4BE9-8759-1A277824FB89}">
      <dgm:prSet custT="1"/>
      <dgm:spPr/>
      <dgm:t>
        <a:bodyPr/>
        <a:lstStyle/>
        <a:p>
          <a:r>
            <a:rPr lang="en-GB" sz="1300" dirty="0"/>
            <a:t>Bereavement isn’t an exclusively specialist subject. If you haven’t dealt with this before, working through a considerate and compassionate approach can support your team. </a:t>
          </a:r>
          <a:endParaRPr lang="en-US" sz="1300" dirty="0"/>
        </a:p>
      </dgm:t>
    </dgm:pt>
    <dgm:pt modelId="{81D6C735-A567-4813-B759-CF7733A8A4C9}" type="sibTrans" cxnId="{E838041C-CC04-4092-855B-C6923296639A}">
      <dgm:prSet/>
      <dgm:spPr/>
      <dgm:t>
        <a:bodyPr/>
        <a:lstStyle/>
        <a:p>
          <a:endParaRPr lang="en-US"/>
        </a:p>
      </dgm:t>
    </dgm:pt>
    <dgm:pt modelId="{FF88D922-ED6A-4E0B-9A95-F2D06C074A94}" type="parTrans" cxnId="{E838041C-CC04-4092-855B-C6923296639A}">
      <dgm:prSet/>
      <dgm:spPr/>
      <dgm:t>
        <a:bodyPr/>
        <a:lstStyle/>
        <a:p>
          <a:endParaRPr lang="en-US"/>
        </a:p>
      </dgm:t>
    </dgm:pt>
    <dgm:pt modelId="{13922B06-48DC-421E-A271-9615A51E3EEF}" type="pres">
      <dgm:prSet presAssocID="{8BF8D2DC-DF1C-4FE8-992A-8F91766A5DED}" presName="Name0" presStyleCnt="0">
        <dgm:presLayoutVars>
          <dgm:dir/>
          <dgm:resizeHandles val="exact"/>
        </dgm:presLayoutVars>
      </dgm:prSet>
      <dgm:spPr/>
    </dgm:pt>
    <dgm:pt modelId="{C3FF24E7-080A-4768-A7FD-87CA7BBA0128}" type="pres">
      <dgm:prSet presAssocID="{421FEBEE-3A94-4BE9-8759-1A277824FB89}" presName="composite" presStyleCnt="0"/>
      <dgm:spPr/>
    </dgm:pt>
    <dgm:pt modelId="{68216A44-DF64-4364-847A-A4A45AF00FD4}" type="pres">
      <dgm:prSet presAssocID="{421FEBEE-3A94-4BE9-8759-1A277824FB89}" presName="rect1" presStyleLbl="trAlignAcc1" presStyleIdx="0" presStyleCnt="3">
        <dgm:presLayoutVars>
          <dgm:bulletEnabled val="1"/>
        </dgm:presLayoutVars>
      </dgm:prSet>
      <dgm:spPr/>
    </dgm:pt>
    <dgm:pt modelId="{6B466210-F4E7-45E5-9CA5-1CAB43CAC841}" type="pres">
      <dgm:prSet presAssocID="{421FEBEE-3A94-4BE9-8759-1A277824FB89}" presName="rect2" presStyleLbl="fgImgPlace1" presStyleIdx="0" presStyleCnt="3"/>
      <dgm:spPr/>
    </dgm:pt>
    <dgm:pt modelId="{B71334F0-2945-4819-9D6C-F261BD2DE2F3}" type="pres">
      <dgm:prSet presAssocID="{81D6C735-A567-4813-B759-CF7733A8A4C9}" presName="sibTrans" presStyleCnt="0"/>
      <dgm:spPr/>
    </dgm:pt>
    <dgm:pt modelId="{78C384BD-F9FB-43D3-9904-57E8C5C9DD6D}" type="pres">
      <dgm:prSet presAssocID="{1513BCFC-3E1B-4CBC-935D-14BE7257B985}" presName="composite" presStyleCnt="0"/>
      <dgm:spPr/>
    </dgm:pt>
    <dgm:pt modelId="{ABE7A495-09F4-4C84-8028-F97ABA09B977}" type="pres">
      <dgm:prSet presAssocID="{1513BCFC-3E1B-4CBC-935D-14BE7257B985}" presName="rect1" presStyleLbl="trAlignAcc1" presStyleIdx="1" presStyleCnt="3">
        <dgm:presLayoutVars>
          <dgm:bulletEnabled val="1"/>
        </dgm:presLayoutVars>
      </dgm:prSet>
      <dgm:spPr/>
    </dgm:pt>
    <dgm:pt modelId="{977CA003-EC01-4C79-8C75-BAC9CAA39003}" type="pres">
      <dgm:prSet presAssocID="{1513BCFC-3E1B-4CBC-935D-14BE7257B985}" presName="rect2" presStyleLbl="fgImgPlace1" presStyleIdx="1" presStyleCnt="3"/>
      <dgm:spPr/>
    </dgm:pt>
    <dgm:pt modelId="{B1D46302-ACAF-480E-AFCD-A0D696D021BD}" type="pres">
      <dgm:prSet presAssocID="{E44910E9-F1AD-499C-9202-FF4405B72ABA}" presName="sibTrans" presStyleCnt="0"/>
      <dgm:spPr/>
    </dgm:pt>
    <dgm:pt modelId="{D36282DC-4324-4D08-88AD-64F83ED5E2B3}" type="pres">
      <dgm:prSet presAssocID="{3701C471-2A0E-4E10-B1EA-0FFFDB66C296}" presName="composite" presStyleCnt="0"/>
      <dgm:spPr/>
    </dgm:pt>
    <dgm:pt modelId="{EDCA848F-8326-4F20-ACEC-52948F4B1AEC}" type="pres">
      <dgm:prSet presAssocID="{3701C471-2A0E-4E10-B1EA-0FFFDB66C296}" presName="rect1" presStyleLbl="trAlignAcc1" presStyleIdx="2" presStyleCnt="3">
        <dgm:presLayoutVars>
          <dgm:bulletEnabled val="1"/>
        </dgm:presLayoutVars>
      </dgm:prSet>
      <dgm:spPr/>
    </dgm:pt>
    <dgm:pt modelId="{8BE2B45B-A344-4563-8041-129C7B507F1A}" type="pres">
      <dgm:prSet presAssocID="{3701C471-2A0E-4E10-B1EA-0FFFDB66C296}" presName="rect2" presStyleLbl="fgImgPlace1" presStyleIdx="2" presStyleCnt="3"/>
      <dgm:spPr/>
    </dgm:pt>
  </dgm:ptLst>
  <dgm:cxnLst>
    <dgm:cxn modelId="{C9456706-7522-4833-AE6B-762225CF4CD8}" srcId="{8BF8D2DC-DF1C-4FE8-992A-8F91766A5DED}" destId="{3701C471-2A0E-4E10-B1EA-0FFFDB66C296}" srcOrd="2" destOrd="0" parTransId="{671C3DB8-CF04-4FE5-B282-BE52FBBB9596}" sibTransId="{9CFDD5A7-8890-40C3-9E8B-4FA5C70485DE}"/>
    <dgm:cxn modelId="{E838041C-CC04-4092-855B-C6923296639A}" srcId="{8BF8D2DC-DF1C-4FE8-992A-8F91766A5DED}" destId="{421FEBEE-3A94-4BE9-8759-1A277824FB89}" srcOrd="0" destOrd="0" parTransId="{FF88D922-ED6A-4E0B-9A95-F2D06C074A94}" sibTransId="{81D6C735-A567-4813-B759-CF7733A8A4C9}"/>
    <dgm:cxn modelId="{22309631-EE76-4CB4-A832-179AEC26A37E}" srcId="{8BF8D2DC-DF1C-4FE8-992A-8F91766A5DED}" destId="{1513BCFC-3E1B-4CBC-935D-14BE7257B985}" srcOrd="1" destOrd="0" parTransId="{01EFA77E-060A-4CF0-9500-CC686C0E0BD8}" sibTransId="{E44910E9-F1AD-499C-9202-FF4405B72ABA}"/>
    <dgm:cxn modelId="{FBDDEC72-0E56-4B3A-8E36-2E4A56411CAA}" type="presOf" srcId="{8BF8D2DC-DF1C-4FE8-992A-8F91766A5DED}" destId="{13922B06-48DC-421E-A271-9615A51E3EEF}" srcOrd="0" destOrd="0" presId="urn:microsoft.com/office/officeart/2008/layout/PictureStrips"/>
    <dgm:cxn modelId="{AE8A7685-5960-4ACD-9DAD-D1686E4D7172}" type="presOf" srcId="{1513BCFC-3E1B-4CBC-935D-14BE7257B985}" destId="{ABE7A495-09F4-4C84-8028-F97ABA09B977}" srcOrd="0" destOrd="0" presId="urn:microsoft.com/office/officeart/2008/layout/PictureStrips"/>
    <dgm:cxn modelId="{620FA9E5-E346-42C6-8154-DF4A241D553C}" type="presOf" srcId="{3701C471-2A0E-4E10-B1EA-0FFFDB66C296}" destId="{EDCA848F-8326-4F20-ACEC-52948F4B1AEC}" srcOrd="0" destOrd="0" presId="urn:microsoft.com/office/officeart/2008/layout/PictureStrips"/>
    <dgm:cxn modelId="{63018FF6-3B33-4624-9120-55A078F5F62E}" type="presOf" srcId="{421FEBEE-3A94-4BE9-8759-1A277824FB89}" destId="{68216A44-DF64-4364-847A-A4A45AF00FD4}" srcOrd="0" destOrd="0" presId="urn:microsoft.com/office/officeart/2008/layout/PictureStrips"/>
    <dgm:cxn modelId="{D12997E5-EBCE-4C3A-82C2-4909BCA2D7BD}" type="presParOf" srcId="{13922B06-48DC-421E-A271-9615A51E3EEF}" destId="{C3FF24E7-080A-4768-A7FD-87CA7BBA0128}" srcOrd="0" destOrd="0" presId="urn:microsoft.com/office/officeart/2008/layout/PictureStrips"/>
    <dgm:cxn modelId="{C32C72FA-EB20-4D70-A0EF-9921C629EAA3}" type="presParOf" srcId="{C3FF24E7-080A-4768-A7FD-87CA7BBA0128}" destId="{68216A44-DF64-4364-847A-A4A45AF00FD4}" srcOrd="0" destOrd="0" presId="urn:microsoft.com/office/officeart/2008/layout/PictureStrips"/>
    <dgm:cxn modelId="{B11CC1A1-C198-456F-B3CD-831876298057}" type="presParOf" srcId="{C3FF24E7-080A-4768-A7FD-87CA7BBA0128}" destId="{6B466210-F4E7-45E5-9CA5-1CAB43CAC841}" srcOrd="1" destOrd="0" presId="urn:microsoft.com/office/officeart/2008/layout/PictureStrips"/>
    <dgm:cxn modelId="{C36C04B1-BA15-46EB-B201-BA270BB8416D}" type="presParOf" srcId="{13922B06-48DC-421E-A271-9615A51E3EEF}" destId="{B71334F0-2945-4819-9D6C-F261BD2DE2F3}" srcOrd="1" destOrd="0" presId="urn:microsoft.com/office/officeart/2008/layout/PictureStrips"/>
    <dgm:cxn modelId="{939EA6CA-2CD6-4510-9D66-1CC85C19651F}" type="presParOf" srcId="{13922B06-48DC-421E-A271-9615A51E3EEF}" destId="{78C384BD-F9FB-43D3-9904-57E8C5C9DD6D}" srcOrd="2" destOrd="0" presId="urn:microsoft.com/office/officeart/2008/layout/PictureStrips"/>
    <dgm:cxn modelId="{91AEE793-3BDF-4055-92E7-D0751EEC1AFB}" type="presParOf" srcId="{78C384BD-F9FB-43D3-9904-57E8C5C9DD6D}" destId="{ABE7A495-09F4-4C84-8028-F97ABA09B977}" srcOrd="0" destOrd="0" presId="urn:microsoft.com/office/officeart/2008/layout/PictureStrips"/>
    <dgm:cxn modelId="{33A3C159-CF38-4E8E-BD6F-4AA6577D4BAF}" type="presParOf" srcId="{78C384BD-F9FB-43D3-9904-57E8C5C9DD6D}" destId="{977CA003-EC01-4C79-8C75-BAC9CAA39003}" srcOrd="1" destOrd="0" presId="urn:microsoft.com/office/officeart/2008/layout/PictureStrips"/>
    <dgm:cxn modelId="{4838163C-1663-4E17-A247-1F0CA40240F9}" type="presParOf" srcId="{13922B06-48DC-421E-A271-9615A51E3EEF}" destId="{B1D46302-ACAF-480E-AFCD-A0D696D021BD}" srcOrd="3" destOrd="0" presId="urn:microsoft.com/office/officeart/2008/layout/PictureStrips"/>
    <dgm:cxn modelId="{36D8AA9D-B6E7-48F6-925C-04CCC2C42EC0}" type="presParOf" srcId="{13922B06-48DC-421E-A271-9615A51E3EEF}" destId="{D36282DC-4324-4D08-88AD-64F83ED5E2B3}" srcOrd="4" destOrd="0" presId="urn:microsoft.com/office/officeart/2008/layout/PictureStrips"/>
    <dgm:cxn modelId="{4B6D2D11-E3B0-4679-8BC4-6D8CD919EEB0}" type="presParOf" srcId="{D36282DC-4324-4D08-88AD-64F83ED5E2B3}" destId="{EDCA848F-8326-4F20-ACEC-52948F4B1AEC}" srcOrd="0" destOrd="0" presId="urn:microsoft.com/office/officeart/2008/layout/PictureStrips"/>
    <dgm:cxn modelId="{9385BFC6-8252-4A2D-BB8A-75286D6BB6B2}" type="presParOf" srcId="{D36282DC-4324-4D08-88AD-64F83ED5E2B3}" destId="{8BE2B45B-A344-4563-8041-129C7B507F1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BF8D2DC-DF1C-4FE8-992A-8F91766A5DED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1FEBEE-3A94-4BE9-8759-1A277824FB89}">
      <dgm:prSet custT="1"/>
      <dgm:spPr/>
      <dgm:t>
        <a:bodyPr/>
        <a:lstStyle/>
        <a:p>
          <a:pPr algn="ctr"/>
          <a:r>
            <a:rPr lang="en-GB" sz="1250"/>
            <a:t>Recognise that often the workload must continue. Others may value the opportunity to support colleagues by being flexible with shifts if they can.</a:t>
          </a:r>
          <a:endParaRPr lang="en-US" sz="1250"/>
        </a:p>
      </dgm:t>
    </dgm:pt>
    <dgm:pt modelId="{FF88D922-ED6A-4E0B-9A95-F2D06C074A94}" type="parTrans" cxnId="{E838041C-CC04-4092-855B-C6923296639A}">
      <dgm:prSet/>
      <dgm:spPr/>
      <dgm:t>
        <a:bodyPr/>
        <a:lstStyle/>
        <a:p>
          <a:endParaRPr lang="en-US"/>
        </a:p>
      </dgm:t>
    </dgm:pt>
    <dgm:pt modelId="{81D6C735-A567-4813-B759-CF7733A8A4C9}" type="sibTrans" cxnId="{E838041C-CC04-4092-855B-C6923296639A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00C8E4AA-655F-4D3D-AA8E-1A5F2F923F70}">
      <dgm:prSet/>
      <dgm:spPr/>
      <dgm:t>
        <a:bodyPr/>
        <a:lstStyle/>
        <a:p>
          <a:pPr algn="ctr"/>
          <a:r>
            <a:rPr lang="en-GB"/>
            <a:t>Ensure that anyone covering a shift is aware of the circumstances.</a:t>
          </a:r>
        </a:p>
      </dgm:t>
    </dgm:pt>
    <dgm:pt modelId="{E57AA617-600C-4963-8F83-9077DFCC0780}" type="parTrans" cxnId="{9AB3B723-21F7-462B-A22E-44AFA2EADC02}">
      <dgm:prSet/>
      <dgm:spPr/>
      <dgm:t>
        <a:bodyPr/>
        <a:lstStyle/>
        <a:p>
          <a:endParaRPr lang="en-GB"/>
        </a:p>
      </dgm:t>
    </dgm:pt>
    <dgm:pt modelId="{690B4729-A549-4EA0-827A-4B6717BBE821}" type="sibTrans" cxnId="{9AB3B723-21F7-462B-A22E-44AFA2EADC02}">
      <dgm:prSet phldrT="2" phldr="0"/>
      <dgm:spPr/>
      <dgm:t>
        <a:bodyPr/>
        <a:lstStyle/>
        <a:p>
          <a:r>
            <a:rPr lang="en-GB"/>
            <a:t>2</a:t>
          </a:r>
        </a:p>
      </dgm:t>
    </dgm:pt>
    <dgm:pt modelId="{19619DF0-E101-48BB-8F98-4F13E77460B0}">
      <dgm:prSet/>
      <dgm:spPr/>
      <dgm:t>
        <a:bodyPr/>
        <a:lstStyle/>
        <a:p>
          <a:pPr algn="ctr"/>
          <a:r>
            <a:rPr lang="en-GB"/>
            <a:t>Consider additional cover over the funeral.</a:t>
          </a:r>
        </a:p>
      </dgm:t>
    </dgm:pt>
    <dgm:pt modelId="{DAD827DE-BB69-451F-96D8-C7289D33D2BE}" type="parTrans" cxnId="{921F47E5-B13C-4B73-80FD-D56A8C17B8DD}">
      <dgm:prSet/>
      <dgm:spPr/>
      <dgm:t>
        <a:bodyPr/>
        <a:lstStyle/>
        <a:p>
          <a:endParaRPr lang="en-GB"/>
        </a:p>
      </dgm:t>
    </dgm:pt>
    <dgm:pt modelId="{42695B60-5C1B-40AA-869B-0FB2B8CEB263}" type="sibTrans" cxnId="{921F47E5-B13C-4B73-80FD-D56A8C17B8DD}">
      <dgm:prSet phldrT="3" phldr="0"/>
      <dgm:spPr/>
      <dgm:t>
        <a:bodyPr/>
        <a:lstStyle/>
        <a:p>
          <a:r>
            <a:rPr lang="en-GB"/>
            <a:t>3</a:t>
          </a:r>
        </a:p>
      </dgm:t>
    </dgm:pt>
    <dgm:pt modelId="{695870A8-6371-4B36-A4A3-DE1EFB201C02}">
      <dgm:prSet/>
      <dgm:spPr/>
      <dgm:t>
        <a:bodyPr/>
        <a:lstStyle/>
        <a:p>
          <a:pPr algn="ctr"/>
          <a:r>
            <a:rPr lang="en-GB"/>
            <a:t>Consider a condolence book or internet page for team members to contribute, and having a quiet space available for reflection. </a:t>
          </a:r>
        </a:p>
      </dgm:t>
    </dgm:pt>
    <dgm:pt modelId="{E7D95729-6017-42ED-AB8C-A122863E00CF}" type="parTrans" cxnId="{55EB353A-FB87-44EB-A56D-71C63ADC5178}">
      <dgm:prSet/>
      <dgm:spPr/>
      <dgm:t>
        <a:bodyPr/>
        <a:lstStyle/>
        <a:p>
          <a:endParaRPr lang="en-GB"/>
        </a:p>
      </dgm:t>
    </dgm:pt>
    <dgm:pt modelId="{EADCFDEB-FB34-46C3-931F-0A41141012D8}" type="sibTrans" cxnId="{55EB353A-FB87-44EB-A56D-71C63ADC5178}">
      <dgm:prSet phldrT="4" phldr="0"/>
      <dgm:spPr/>
      <dgm:t>
        <a:bodyPr/>
        <a:lstStyle/>
        <a:p>
          <a:r>
            <a:rPr lang="en-GB"/>
            <a:t>4</a:t>
          </a:r>
        </a:p>
      </dgm:t>
    </dgm:pt>
    <dgm:pt modelId="{F014ADC6-C1A9-4CAC-84C3-C20364A82115}" type="pres">
      <dgm:prSet presAssocID="{8BF8D2DC-DF1C-4FE8-992A-8F91766A5DED}" presName="Name0" presStyleCnt="0">
        <dgm:presLayoutVars>
          <dgm:animLvl val="lvl"/>
          <dgm:resizeHandles val="exact"/>
        </dgm:presLayoutVars>
      </dgm:prSet>
      <dgm:spPr/>
    </dgm:pt>
    <dgm:pt modelId="{BA6A49CA-8437-43CB-8CD3-DF47B822CCA7}" type="pres">
      <dgm:prSet presAssocID="{421FEBEE-3A94-4BE9-8759-1A277824FB89}" presName="compositeNode" presStyleCnt="0">
        <dgm:presLayoutVars>
          <dgm:bulletEnabled val="1"/>
        </dgm:presLayoutVars>
      </dgm:prSet>
      <dgm:spPr/>
    </dgm:pt>
    <dgm:pt modelId="{5F91C76D-D6AC-4AEB-AB77-C646A2F9423E}" type="pres">
      <dgm:prSet presAssocID="{421FEBEE-3A94-4BE9-8759-1A277824FB89}" presName="bgRect" presStyleLbl="bgAccFollowNode1" presStyleIdx="0" presStyleCnt="4" custScaleY="188669" custLinFactNeighborX="600" custLinFactNeighborY="1"/>
      <dgm:spPr/>
    </dgm:pt>
    <dgm:pt modelId="{F84FC939-08EB-4AB7-A860-3B642F618513}" type="pres">
      <dgm:prSet presAssocID="{81D6C735-A567-4813-B759-CF7733A8A4C9}" presName="sibTransNodeCircle" presStyleLbl="alignNode1" presStyleIdx="0" presStyleCnt="8" custLinFactY="-17599" custLinFactNeighborX="-7374" custLinFactNeighborY="-100000">
        <dgm:presLayoutVars>
          <dgm:chMax val="0"/>
          <dgm:bulletEnabled/>
        </dgm:presLayoutVars>
      </dgm:prSet>
      <dgm:spPr/>
    </dgm:pt>
    <dgm:pt modelId="{ECD50706-DB75-49FE-99D1-683D8B97B504}" type="pres">
      <dgm:prSet presAssocID="{421FEBEE-3A94-4BE9-8759-1A277824FB89}" presName="bottomLine" presStyleLbl="alignNode1" presStyleIdx="1" presStyleCnt="8" custLinFactY="622900000" custLinFactNeighborX="-1800" custLinFactNeighborY="622909722">
        <dgm:presLayoutVars/>
      </dgm:prSet>
      <dgm:spPr/>
    </dgm:pt>
    <dgm:pt modelId="{4D3C2A82-8F92-44FA-8B9D-305C57BF2474}" type="pres">
      <dgm:prSet presAssocID="{421FEBEE-3A94-4BE9-8759-1A277824FB89}" presName="nodeText" presStyleLbl="bgAccFollowNode1" presStyleIdx="0" presStyleCnt="4">
        <dgm:presLayoutVars>
          <dgm:bulletEnabled val="1"/>
        </dgm:presLayoutVars>
      </dgm:prSet>
      <dgm:spPr/>
    </dgm:pt>
    <dgm:pt modelId="{C6AEECE4-B19B-495A-BCDD-79C7B5CED2D3}" type="pres">
      <dgm:prSet presAssocID="{81D6C735-A567-4813-B759-CF7733A8A4C9}" presName="sibTrans" presStyleCnt="0"/>
      <dgm:spPr/>
    </dgm:pt>
    <dgm:pt modelId="{33A566ED-1954-490E-8B41-92A39A2A7540}" type="pres">
      <dgm:prSet presAssocID="{00C8E4AA-655F-4D3D-AA8E-1A5F2F923F70}" presName="compositeNode" presStyleCnt="0">
        <dgm:presLayoutVars>
          <dgm:bulletEnabled val="1"/>
        </dgm:presLayoutVars>
      </dgm:prSet>
      <dgm:spPr/>
    </dgm:pt>
    <dgm:pt modelId="{697E41F3-B328-4202-80D3-D3DB04CC78DC}" type="pres">
      <dgm:prSet presAssocID="{00C8E4AA-655F-4D3D-AA8E-1A5F2F923F70}" presName="bgRect" presStyleLbl="bgAccFollowNode1" presStyleIdx="1" presStyleCnt="4" custScaleY="188669"/>
      <dgm:spPr/>
    </dgm:pt>
    <dgm:pt modelId="{6FF7F096-239C-4B59-8DC0-C439413B2063}" type="pres">
      <dgm:prSet presAssocID="{690B4729-A549-4EA0-827A-4B6717BBE821}" presName="sibTransNodeCircle" presStyleLbl="alignNode1" presStyleIdx="2" presStyleCnt="8" custLinFactY="-17136" custLinFactNeighborX="-4285" custLinFactNeighborY="-100000">
        <dgm:presLayoutVars>
          <dgm:chMax val="0"/>
          <dgm:bulletEnabled/>
        </dgm:presLayoutVars>
      </dgm:prSet>
      <dgm:spPr/>
    </dgm:pt>
    <dgm:pt modelId="{451D3152-9D21-441F-B065-53449230C52C}" type="pres">
      <dgm:prSet presAssocID="{00C8E4AA-655F-4D3D-AA8E-1A5F2F923F70}" presName="bottomLine" presStyleLbl="alignNode1" presStyleIdx="3" presStyleCnt="8" custLinFactY="622900000" custLinFactNeighborX="-1800" custLinFactNeighborY="622909722">
        <dgm:presLayoutVars/>
      </dgm:prSet>
      <dgm:spPr/>
    </dgm:pt>
    <dgm:pt modelId="{E551B418-12B8-45FD-9A11-6285FF0DEB9F}" type="pres">
      <dgm:prSet presAssocID="{00C8E4AA-655F-4D3D-AA8E-1A5F2F923F70}" presName="nodeText" presStyleLbl="bgAccFollowNode1" presStyleIdx="1" presStyleCnt="4">
        <dgm:presLayoutVars>
          <dgm:bulletEnabled val="1"/>
        </dgm:presLayoutVars>
      </dgm:prSet>
      <dgm:spPr/>
    </dgm:pt>
    <dgm:pt modelId="{2DF06301-887F-442C-84F7-0804BDB54E7C}" type="pres">
      <dgm:prSet presAssocID="{690B4729-A549-4EA0-827A-4B6717BBE821}" presName="sibTrans" presStyleCnt="0"/>
      <dgm:spPr/>
    </dgm:pt>
    <dgm:pt modelId="{9D9011C2-526C-4731-8204-EF7E988FBC29}" type="pres">
      <dgm:prSet presAssocID="{19619DF0-E101-48BB-8F98-4F13E77460B0}" presName="compositeNode" presStyleCnt="0">
        <dgm:presLayoutVars>
          <dgm:bulletEnabled val="1"/>
        </dgm:presLayoutVars>
      </dgm:prSet>
      <dgm:spPr/>
    </dgm:pt>
    <dgm:pt modelId="{50DCB76E-0443-4503-9B8E-8B90EA11C6BD}" type="pres">
      <dgm:prSet presAssocID="{19619DF0-E101-48BB-8F98-4F13E77460B0}" presName="bgRect" presStyleLbl="bgAccFollowNode1" presStyleIdx="2" presStyleCnt="4" custScaleY="188669"/>
      <dgm:spPr/>
    </dgm:pt>
    <dgm:pt modelId="{49B57EDD-7F66-43E2-A72C-FF3E1AADAEE7}" type="pres">
      <dgm:prSet presAssocID="{42695B60-5C1B-40AA-869B-0FB2B8CEB263}" presName="sibTransNodeCircle" presStyleLbl="alignNode1" presStyleIdx="4" presStyleCnt="8" custLinFactY="-12849" custLinFactNeighborX="-4285" custLinFactNeighborY="-100000">
        <dgm:presLayoutVars>
          <dgm:chMax val="0"/>
          <dgm:bulletEnabled/>
        </dgm:presLayoutVars>
      </dgm:prSet>
      <dgm:spPr/>
    </dgm:pt>
    <dgm:pt modelId="{DC53D1B7-114E-49FB-B7E8-6D871E39C627}" type="pres">
      <dgm:prSet presAssocID="{19619DF0-E101-48BB-8F98-4F13E77460B0}" presName="bottomLine" presStyleLbl="alignNode1" presStyleIdx="5" presStyleCnt="8" custLinFactY="622900000" custLinFactNeighborX="-1800" custLinFactNeighborY="622909722">
        <dgm:presLayoutVars/>
      </dgm:prSet>
      <dgm:spPr/>
    </dgm:pt>
    <dgm:pt modelId="{03D9B2CC-E559-4F09-8C54-24EFC918E07F}" type="pres">
      <dgm:prSet presAssocID="{19619DF0-E101-48BB-8F98-4F13E77460B0}" presName="nodeText" presStyleLbl="bgAccFollowNode1" presStyleIdx="2" presStyleCnt="4">
        <dgm:presLayoutVars>
          <dgm:bulletEnabled val="1"/>
        </dgm:presLayoutVars>
      </dgm:prSet>
      <dgm:spPr/>
    </dgm:pt>
    <dgm:pt modelId="{2BF1792B-A63A-4FFF-AED8-F1668B131185}" type="pres">
      <dgm:prSet presAssocID="{42695B60-5C1B-40AA-869B-0FB2B8CEB263}" presName="sibTrans" presStyleCnt="0"/>
      <dgm:spPr/>
    </dgm:pt>
    <dgm:pt modelId="{156D85DB-60E1-42E6-9B0B-81BF04048CDD}" type="pres">
      <dgm:prSet presAssocID="{695870A8-6371-4B36-A4A3-DE1EFB201C02}" presName="compositeNode" presStyleCnt="0">
        <dgm:presLayoutVars>
          <dgm:bulletEnabled val="1"/>
        </dgm:presLayoutVars>
      </dgm:prSet>
      <dgm:spPr/>
    </dgm:pt>
    <dgm:pt modelId="{CB416057-16BF-4924-8D3B-91BF06404C1F}" type="pres">
      <dgm:prSet presAssocID="{695870A8-6371-4B36-A4A3-DE1EFB201C02}" presName="bgRect" presStyleLbl="bgAccFollowNode1" presStyleIdx="3" presStyleCnt="4" custScaleY="188669"/>
      <dgm:spPr/>
    </dgm:pt>
    <dgm:pt modelId="{B524E9E4-2B1C-4329-B9B0-45B3CBAB42B5}" type="pres">
      <dgm:prSet presAssocID="{EADCFDEB-FB34-46C3-931F-0A41141012D8}" presName="sibTransNodeCircle" presStyleLbl="alignNode1" presStyleIdx="6" presStyleCnt="8" custLinFactY="-12849" custLinFactNeighborX="-4285" custLinFactNeighborY="-100000">
        <dgm:presLayoutVars>
          <dgm:chMax val="0"/>
          <dgm:bulletEnabled/>
        </dgm:presLayoutVars>
      </dgm:prSet>
      <dgm:spPr/>
    </dgm:pt>
    <dgm:pt modelId="{5DE35D6D-5B52-49A4-8BD3-95C71E8D36A2}" type="pres">
      <dgm:prSet presAssocID="{695870A8-6371-4B36-A4A3-DE1EFB201C02}" presName="bottomLine" presStyleLbl="alignNode1" presStyleIdx="7" presStyleCnt="8" custLinFactY="622900000" custLinFactNeighborX="-1800" custLinFactNeighborY="622909722">
        <dgm:presLayoutVars/>
      </dgm:prSet>
      <dgm:spPr/>
    </dgm:pt>
    <dgm:pt modelId="{9AE555C1-7DC4-427F-B927-28118EDCE9BC}" type="pres">
      <dgm:prSet presAssocID="{695870A8-6371-4B36-A4A3-DE1EFB201C02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E838041C-CC04-4092-855B-C6923296639A}" srcId="{8BF8D2DC-DF1C-4FE8-992A-8F91766A5DED}" destId="{421FEBEE-3A94-4BE9-8759-1A277824FB89}" srcOrd="0" destOrd="0" parTransId="{FF88D922-ED6A-4E0B-9A95-F2D06C074A94}" sibTransId="{81D6C735-A567-4813-B759-CF7733A8A4C9}"/>
    <dgm:cxn modelId="{9AB3B723-21F7-462B-A22E-44AFA2EADC02}" srcId="{8BF8D2DC-DF1C-4FE8-992A-8F91766A5DED}" destId="{00C8E4AA-655F-4D3D-AA8E-1A5F2F923F70}" srcOrd="1" destOrd="0" parTransId="{E57AA617-600C-4963-8F83-9077DFCC0780}" sibTransId="{690B4729-A549-4EA0-827A-4B6717BBE821}"/>
    <dgm:cxn modelId="{55EB353A-FB87-44EB-A56D-71C63ADC5178}" srcId="{8BF8D2DC-DF1C-4FE8-992A-8F91766A5DED}" destId="{695870A8-6371-4B36-A4A3-DE1EFB201C02}" srcOrd="3" destOrd="0" parTransId="{E7D95729-6017-42ED-AB8C-A122863E00CF}" sibTransId="{EADCFDEB-FB34-46C3-931F-0A41141012D8}"/>
    <dgm:cxn modelId="{C33D486C-3CEA-4B97-BA29-D4FFCFD6C6FF}" type="presOf" srcId="{81D6C735-A567-4813-B759-CF7733A8A4C9}" destId="{F84FC939-08EB-4AB7-A860-3B642F618513}" srcOrd="0" destOrd="0" presId="urn:microsoft.com/office/officeart/2016/7/layout/BasicLinearProcessNumbered"/>
    <dgm:cxn modelId="{DA52E279-37B0-4BC3-B92A-54142BC5E44B}" type="presOf" srcId="{421FEBEE-3A94-4BE9-8759-1A277824FB89}" destId="{5F91C76D-D6AC-4AEB-AB77-C646A2F9423E}" srcOrd="0" destOrd="0" presId="urn:microsoft.com/office/officeart/2016/7/layout/BasicLinearProcessNumbered"/>
    <dgm:cxn modelId="{FADEEF93-07AE-4535-80A8-9C1CBF9A8D39}" type="presOf" srcId="{421FEBEE-3A94-4BE9-8759-1A277824FB89}" destId="{4D3C2A82-8F92-44FA-8B9D-305C57BF2474}" srcOrd="1" destOrd="0" presId="urn:microsoft.com/office/officeart/2016/7/layout/BasicLinearProcessNumbered"/>
    <dgm:cxn modelId="{6D5C8EAA-3202-4FCA-8814-1ADFF76FA9AB}" type="presOf" srcId="{8BF8D2DC-DF1C-4FE8-992A-8F91766A5DED}" destId="{F014ADC6-C1A9-4CAC-84C3-C20364A82115}" srcOrd="0" destOrd="0" presId="urn:microsoft.com/office/officeart/2016/7/layout/BasicLinearProcessNumbered"/>
    <dgm:cxn modelId="{79A742AB-9ADE-4FF1-B651-C7C45F14FC64}" type="presOf" srcId="{19619DF0-E101-48BB-8F98-4F13E77460B0}" destId="{50DCB76E-0443-4503-9B8E-8B90EA11C6BD}" srcOrd="0" destOrd="0" presId="urn:microsoft.com/office/officeart/2016/7/layout/BasicLinearProcessNumbered"/>
    <dgm:cxn modelId="{AAAB21B3-F2EC-4F2F-8E0A-DB939F939865}" type="presOf" srcId="{695870A8-6371-4B36-A4A3-DE1EFB201C02}" destId="{CB416057-16BF-4924-8D3B-91BF06404C1F}" srcOrd="0" destOrd="0" presId="urn:microsoft.com/office/officeart/2016/7/layout/BasicLinearProcessNumbered"/>
    <dgm:cxn modelId="{BB6BD5B3-297D-4A64-9A27-ADBC495F645D}" type="presOf" srcId="{00C8E4AA-655F-4D3D-AA8E-1A5F2F923F70}" destId="{697E41F3-B328-4202-80D3-D3DB04CC78DC}" srcOrd="0" destOrd="0" presId="urn:microsoft.com/office/officeart/2016/7/layout/BasicLinearProcessNumbered"/>
    <dgm:cxn modelId="{C16AC3B7-79FA-4AEA-8011-18C94410A0A2}" type="presOf" srcId="{42695B60-5C1B-40AA-869B-0FB2B8CEB263}" destId="{49B57EDD-7F66-43E2-A72C-FF3E1AADAEE7}" srcOrd="0" destOrd="0" presId="urn:microsoft.com/office/officeart/2016/7/layout/BasicLinearProcessNumbered"/>
    <dgm:cxn modelId="{68964BBF-07ED-4F47-8121-95D53264D2BE}" type="presOf" srcId="{695870A8-6371-4B36-A4A3-DE1EFB201C02}" destId="{9AE555C1-7DC4-427F-B927-28118EDCE9BC}" srcOrd="1" destOrd="0" presId="urn:microsoft.com/office/officeart/2016/7/layout/BasicLinearProcessNumbered"/>
    <dgm:cxn modelId="{688C52D4-7336-4E80-A8D6-B1119CE893C6}" type="presOf" srcId="{00C8E4AA-655F-4D3D-AA8E-1A5F2F923F70}" destId="{E551B418-12B8-45FD-9A11-6285FF0DEB9F}" srcOrd="1" destOrd="0" presId="urn:microsoft.com/office/officeart/2016/7/layout/BasicLinearProcessNumbered"/>
    <dgm:cxn modelId="{13A061D6-8B37-4954-B167-14ECCDDD3CAB}" type="presOf" srcId="{690B4729-A549-4EA0-827A-4B6717BBE821}" destId="{6FF7F096-239C-4B59-8DC0-C439413B2063}" srcOrd="0" destOrd="0" presId="urn:microsoft.com/office/officeart/2016/7/layout/BasicLinearProcessNumbered"/>
    <dgm:cxn modelId="{921F47E5-B13C-4B73-80FD-D56A8C17B8DD}" srcId="{8BF8D2DC-DF1C-4FE8-992A-8F91766A5DED}" destId="{19619DF0-E101-48BB-8F98-4F13E77460B0}" srcOrd="2" destOrd="0" parTransId="{DAD827DE-BB69-451F-96D8-C7289D33D2BE}" sibTransId="{42695B60-5C1B-40AA-869B-0FB2B8CEB263}"/>
    <dgm:cxn modelId="{5CF754EB-016A-4E15-9279-BC070B9F2E3F}" type="presOf" srcId="{19619DF0-E101-48BB-8F98-4F13E77460B0}" destId="{03D9B2CC-E559-4F09-8C54-24EFC918E07F}" srcOrd="1" destOrd="0" presId="urn:microsoft.com/office/officeart/2016/7/layout/BasicLinearProcessNumbered"/>
    <dgm:cxn modelId="{1AF752F7-463D-4471-BCD2-AD0B102FB8A6}" type="presOf" srcId="{EADCFDEB-FB34-46C3-931F-0A41141012D8}" destId="{B524E9E4-2B1C-4329-B9B0-45B3CBAB42B5}" srcOrd="0" destOrd="0" presId="urn:microsoft.com/office/officeart/2016/7/layout/BasicLinearProcessNumbered"/>
    <dgm:cxn modelId="{A7719B58-94D5-49D0-94BE-12B2DF5DABA1}" type="presParOf" srcId="{F014ADC6-C1A9-4CAC-84C3-C20364A82115}" destId="{BA6A49CA-8437-43CB-8CD3-DF47B822CCA7}" srcOrd="0" destOrd="0" presId="urn:microsoft.com/office/officeart/2016/7/layout/BasicLinearProcessNumbered"/>
    <dgm:cxn modelId="{BCD267AA-6389-4F4C-A7E6-79CA2761A06B}" type="presParOf" srcId="{BA6A49CA-8437-43CB-8CD3-DF47B822CCA7}" destId="{5F91C76D-D6AC-4AEB-AB77-C646A2F9423E}" srcOrd="0" destOrd="0" presId="urn:microsoft.com/office/officeart/2016/7/layout/BasicLinearProcessNumbered"/>
    <dgm:cxn modelId="{47BE7537-A56C-48AE-99DA-789B66F5B354}" type="presParOf" srcId="{BA6A49CA-8437-43CB-8CD3-DF47B822CCA7}" destId="{F84FC939-08EB-4AB7-A860-3B642F618513}" srcOrd="1" destOrd="0" presId="urn:microsoft.com/office/officeart/2016/7/layout/BasicLinearProcessNumbered"/>
    <dgm:cxn modelId="{E831FCCD-9202-45A4-8BE7-62E8323A77BA}" type="presParOf" srcId="{BA6A49CA-8437-43CB-8CD3-DF47B822CCA7}" destId="{ECD50706-DB75-49FE-99D1-683D8B97B504}" srcOrd="2" destOrd="0" presId="urn:microsoft.com/office/officeart/2016/7/layout/BasicLinearProcessNumbered"/>
    <dgm:cxn modelId="{ED624EF9-48FF-451E-8643-4C1F84BDF374}" type="presParOf" srcId="{BA6A49CA-8437-43CB-8CD3-DF47B822CCA7}" destId="{4D3C2A82-8F92-44FA-8B9D-305C57BF2474}" srcOrd="3" destOrd="0" presId="urn:microsoft.com/office/officeart/2016/7/layout/BasicLinearProcessNumbered"/>
    <dgm:cxn modelId="{93E1798F-9272-4438-BB56-C8E20A8A5483}" type="presParOf" srcId="{F014ADC6-C1A9-4CAC-84C3-C20364A82115}" destId="{C6AEECE4-B19B-495A-BCDD-79C7B5CED2D3}" srcOrd="1" destOrd="0" presId="urn:microsoft.com/office/officeart/2016/7/layout/BasicLinearProcessNumbered"/>
    <dgm:cxn modelId="{9B6D83B2-B13D-4FE1-9FE2-23A2D504D622}" type="presParOf" srcId="{F014ADC6-C1A9-4CAC-84C3-C20364A82115}" destId="{33A566ED-1954-490E-8B41-92A39A2A7540}" srcOrd="2" destOrd="0" presId="urn:microsoft.com/office/officeart/2016/7/layout/BasicLinearProcessNumbered"/>
    <dgm:cxn modelId="{7E88C96F-6417-46F8-8063-C5CBE9E2E549}" type="presParOf" srcId="{33A566ED-1954-490E-8B41-92A39A2A7540}" destId="{697E41F3-B328-4202-80D3-D3DB04CC78DC}" srcOrd="0" destOrd="0" presId="urn:microsoft.com/office/officeart/2016/7/layout/BasicLinearProcessNumbered"/>
    <dgm:cxn modelId="{AF11E5BF-115F-422B-B085-4F02BC517B3D}" type="presParOf" srcId="{33A566ED-1954-490E-8B41-92A39A2A7540}" destId="{6FF7F096-239C-4B59-8DC0-C439413B2063}" srcOrd="1" destOrd="0" presId="urn:microsoft.com/office/officeart/2016/7/layout/BasicLinearProcessNumbered"/>
    <dgm:cxn modelId="{6D149386-FE69-4CC7-871F-E075541DD52C}" type="presParOf" srcId="{33A566ED-1954-490E-8B41-92A39A2A7540}" destId="{451D3152-9D21-441F-B065-53449230C52C}" srcOrd="2" destOrd="0" presId="urn:microsoft.com/office/officeart/2016/7/layout/BasicLinearProcessNumbered"/>
    <dgm:cxn modelId="{CCB362CA-DBEE-4A14-AF33-F39412D31FCE}" type="presParOf" srcId="{33A566ED-1954-490E-8B41-92A39A2A7540}" destId="{E551B418-12B8-45FD-9A11-6285FF0DEB9F}" srcOrd="3" destOrd="0" presId="urn:microsoft.com/office/officeart/2016/7/layout/BasicLinearProcessNumbered"/>
    <dgm:cxn modelId="{40351B50-246C-4AEC-8175-CA50EA665970}" type="presParOf" srcId="{F014ADC6-C1A9-4CAC-84C3-C20364A82115}" destId="{2DF06301-887F-442C-84F7-0804BDB54E7C}" srcOrd="3" destOrd="0" presId="urn:microsoft.com/office/officeart/2016/7/layout/BasicLinearProcessNumbered"/>
    <dgm:cxn modelId="{561BEB18-15FD-43DF-9FE3-6DCE21DDFF64}" type="presParOf" srcId="{F014ADC6-C1A9-4CAC-84C3-C20364A82115}" destId="{9D9011C2-526C-4731-8204-EF7E988FBC29}" srcOrd="4" destOrd="0" presId="urn:microsoft.com/office/officeart/2016/7/layout/BasicLinearProcessNumbered"/>
    <dgm:cxn modelId="{68D04687-7464-4B61-AE75-29CD26D7F661}" type="presParOf" srcId="{9D9011C2-526C-4731-8204-EF7E988FBC29}" destId="{50DCB76E-0443-4503-9B8E-8B90EA11C6BD}" srcOrd="0" destOrd="0" presId="urn:microsoft.com/office/officeart/2016/7/layout/BasicLinearProcessNumbered"/>
    <dgm:cxn modelId="{1C8E7C4C-10BB-4967-839D-488FA915E3DC}" type="presParOf" srcId="{9D9011C2-526C-4731-8204-EF7E988FBC29}" destId="{49B57EDD-7F66-43E2-A72C-FF3E1AADAEE7}" srcOrd="1" destOrd="0" presId="urn:microsoft.com/office/officeart/2016/7/layout/BasicLinearProcessNumbered"/>
    <dgm:cxn modelId="{F1F9250D-72FA-47A4-8F3F-54348289E2FF}" type="presParOf" srcId="{9D9011C2-526C-4731-8204-EF7E988FBC29}" destId="{DC53D1B7-114E-49FB-B7E8-6D871E39C627}" srcOrd="2" destOrd="0" presId="urn:microsoft.com/office/officeart/2016/7/layout/BasicLinearProcessNumbered"/>
    <dgm:cxn modelId="{B06B461C-D165-469A-9F4A-A2D372299967}" type="presParOf" srcId="{9D9011C2-526C-4731-8204-EF7E988FBC29}" destId="{03D9B2CC-E559-4F09-8C54-24EFC918E07F}" srcOrd="3" destOrd="0" presId="urn:microsoft.com/office/officeart/2016/7/layout/BasicLinearProcessNumbered"/>
    <dgm:cxn modelId="{215BE6FA-0673-47B6-8B0C-24511D452CCF}" type="presParOf" srcId="{F014ADC6-C1A9-4CAC-84C3-C20364A82115}" destId="{2BF1792B-A63A-4FFF-AED8-F1668B131185}" srcOrd="5" destOrd="0" presId="urn:microsoft.com/office/officeart/2016/7/layout/BasicLinearProcessNumbered"/>
    <dgm:cxn modelId="{70429BF9-94A2-4E00-9443-9C1A0109F09E}" type="presParOf" srcId="{F014ADC6-C1A9-4CAC-84C3-C20364A82115}" destId="{156D85DB-60E1-42E6-9B0B-81BF04048CDD}" srcOrd="6" destOrd="0" presId="urn:microsoft.com/office/officeart/2016/7/layout/BasicLinearProcessNumbered"/>
    <dgm:cxn modelId="{0DA176C8-3A05-4465-BBB9-E893603B2350}" type="presParOf" srcId="{156D85DB-60E1-42E6-9B0B-81BF04048CDD}" destId="{CB416057-16BF-4924-8D3B-91BF06404C1F}" srcOrd="0" destOrd="0" presId="urn:microsoft.com/office/officeart/2016/7/layout/BasicLinearProcessNumbered"/>
    <dgm:cxn modelId="{86303D69-2ADE-49C6-896E-E73917A60D55}" type="presParOf" srcId="{156D85DB-60E1-42E6-9B0B-81BF04048CDD}" destId="{B524E9E4-2B1C-4329-B9B0-45B3CBAB42B5}" srcOrd="1" destOrd="0" presId="urn:microsoft.com/office/officeart/2016/7/layout/BasicLinearProcessNumbered"/>
    <dgm:cxn modelId="{A1DF1467-5A1C-4ABA-8966-B8D0F68D1623}" type="presParOf" srcId="{156D85DB-60E1-42E6-9B0B-81BF04048CDD}" destId="{5DE35D6D-5B52-49A4-8BD3-95C71E8D36A2}" srcOrd="2" destOrd="0" presId="urn:microsoft.com/office/officeart/2016/7/layout/BasicLinearProcessNumbered"/>
    <dgm:cxn modelId="{6570E0BA-7334-4CCB-B6DA-170B052BD835}" type="presParOf" srcId="{156D85DB-60E1-42E6-9B0B-81BF04048CDD}" destId="{9AE555C1-7DC4-427F-B927-28118EDCE9BC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BF8D2DC-DF1C-4FE8-992A-8F91766A5DED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1FEBEE-3A94-4BE9-8759-1A277824FB89}">
      <dgm:prSet custT="1"/>
      <dgm:spPr/>
      <dgm:t>
        <a:bodyPr/>
        <a:lstStyle/>
        <a:p>
          <a:r>
            <a:rPr lang="en-GB" sz="2000"/>
            <a:t>Sometimes referred to as ‘grief with the volume turned up’</a:t>
          </a:r>
          <a:endParaRPr lang="en-US" sz="2000"/>
        </a:p>
      </dgm:t>
    </dgm:pt>
    <dgm:pt modelId="{FF88D922-ED6A-4E0B-9A95-F2D06C074A94}" type="parTrans" cxnId="{E838041C-CC04-4092-855B-C6923296639A}">
      <dgm:prSet/>
      <dgm:spPr/>
      <dgm:t>
        <a:bodyPr/>
        <a:lstStyle/>
        <a:p>
          <a:endParaRPr lang="en-US"/>
        </a:p>
      </dgm:t>
    </dgm:pt>
    <dgm:pt modelId="{81D6C735-A567-4813-B759-CF7733A8A4C9}" type="sibTrans" cxnId="{E838041C-CC04-4092-855B-C6923296639A}">
      <dgm:prSet/>
      <dgm:spPr/>
      <dgm:t>
        <a:bodyPr/>
        <a:lstStyle/>
        <a:p>
          <a:endParaRPr lang="en-US"/>
        </a:p>
      </dgm:t>
    </dgm:pt>
    <dgm:pt modelId="{A55422B8-E46F-473C-8E04-3D1DC238DD74}">
      <dgm:prSet custT="1"/>
      <dgm:spPr/>
      <dgm:t>
        <a:bodyPr/>
        <a:lstStyle/>
        <a:p>
          <a:r>
            <a:rPr lang="en-GB" sz="2000"/>
            <a:t>Some professions within health and social care at higher risk of suicide.</a:t>
          </a:r>
        </a:p>
      </dgm:t>
    </dgm:pt>
    <dgm:pt modelId="{D06BD4AF-7999-4850-B40D-7AF3EDAB757D}" type="parTrans" cxnId="{A91C31F8-A327-4C91-AF13-E5FCA45E7290}">
      <dgm:prSet/>
      <dgm:spPr/>
      <dgm:t>
        <a:bodyPr/>
        <a:lstStyle/>
        <a:p>
          <a:endParaRPr lang="en-GB"/>
        </a:p>
      </dgm:t>
    </dgm:pt>
    <dgm:pt modelId="{AF2C360D-C28C-46A4-91E6-CD2B586B08BD}" type="sibTrans" cxnId="{A91C31F8-A327-4C91-AF13-E5FCA45E7290}">
      <dgm:prSet/>
      <dgm:spPr/>
      <dgm:t>
        <a:bodyPr/>
        <a:lstStyle/>
        <a:p>
          <a:endParaRPr lang="en-GB"/>
        </a:p>
      </dgm:t>
    </dgm:pt>
    <dgm:pt modelId="{7BD4AA2D-2535-4FC2-BC26-77DA69D554A7}">
      <dgm:prSet custT="1"/>
      <dgm:spPr/>
      <dgm:t>
        <a:bodyPr/>
        <a:lstStyle/>
        <a:p>
          <a:r>
            <a:rPr lang="en-GB" sz="2000"/>
            <a:t>Approximately 400 people area exposed to the aftermath of every suicide.</a:t>
          </a:r>
        </a:p>
      </dgm:t>
    </dgm:pt>
    <dgm:pt modelId="{9D77EF54-CC57-4035-A8C9-FA0FE374FC02}" type="parTrans" cxnId="{354F0B9F-BE70-4D02-AA22-BB40A7FCDA24}">
      <dgm:prSet/>
      <dgm:spPr/>
      <dgm:t>
        <a:bodyPr/>
        <a:lstStyle/>
        <a:p>
          <a:endParaRPr lang="en-GB"/>
        </a:p>
      </dgm:t>
    </dgm:pt>
    <dgm:pt modelId="{7A7DDDE1-F0EF-4902-BC51-30437141FFD7}" type="sibTrans" cxnId="{354F0B9F-BE70-4D02-AA22-BB40A7FCDA24}">
      <dgm:prSet/>
      <dgm:spPr/>
      <dgm:t>
        <a:bodyPr/>
        <a:lstStyle/>
        <a:p>
          <a:endParaRPr lang="en-GB"/>
        </a:p>
      </dgm:t>
    </dgm:pt>
    <dgm:pt modelId="{CD7D56BD-6F92-4871-A16E-F5B4F786E978}">
      <dgm:prSet custT="1"/>
      <dgm:spPr/>
      <dgm:t>
        <a:bodyPr/>
        <a:lstStyle/>
        <a:p>
          <a:r>
            <a:rPr lang="en-GB" sz="2000"/>
            <a:t>May be complicated by stigma, fear of saying the wrong thing. </a:t>
          </a:r>
        </a:p>
      </dgm:t>
    </dgm:pt>
    <dgm:pt modelId="{66D60EC5-86F3-4F60-9A44-26FB47636A36}" type="parTrans" cxnId="{85010143-331B-4942-B090-1DC5B44E7598}">
      <dgm:prSet/>
      <dgm:spPr/>
      <dgm:t>
        <a:bodyPr/>
        <a:lstStyle/>
        <a:p>
          <a:endParaRPr lang="en-GB"/>
        </a:p>
      </dgm:t>
    </dgm:pt>
    <dgm:pt modelId="{B64379C6-C345-4447-AF2A-0A7F7E57D3D2}" type="sibTrans" cxnId="{85010143-331B-4942-B090-1DC5B44E7598}">
      <dgm:prSet/>
      <dgm:spPr/>
      <dgm:t>
        <a:bodyPr/>
        <a:lstStyle/>
        <a:p>
          <a:endParaRPr lang="en-GB"/>
        </a:p>
      </dgm:t>
    </dgm:pt>
    <dgm:pt modelId="{3FD9FB48-E19C-4E88-B088-91C851277DAD}">
      <dgm:prSet custT="1"/>
      <dgm:spPr/>
      <dgm:t>
        <a:bodyPr/>
        <a:lstStyle/>
        <a:p>
          <a:r>
            <a:rPr lang="en-GB" sz="2000"/>
            <a:t>Team members may feel guilt at not recognising perceived warning signs. </a:t>
          </a:r>
        </a:p>
      </dgm:t>
    </dgm:pt>
    <dgm:pt modelId="{30DBF039-7B74-4412-AFE2-11323AFB8468}" type="parTrans" cxnId="{3BFA8759-F74A-4658-AFAC-FA36A5867DF6}">
      <dgm:prSet/>
      <dgm:spPr/>
      <dgm:t>
        <a:bodyPr/>
        <a:lstStyle/>
        <a:p>
          <a:endParaRPr lang="en-GB"/>
        </a:p>
      </dgm:t>
    </dgm:pt>
    <dgm:pt modelId="{E43C2923-DB19-4A92-951F-8A3624D44E53}" type="sibTrans" cxnId="{3BFA8759-F74A-4658-AFAC-FA36A5867DF6}">
      <dgm:prSet/>
      <dgm:spPr/>
      <dgm:t>
        <a:bodyPr/>
        <a:lstStyle/>
        <a:p>
          <a:endParaRPr lang="en-GB"/>
        </a:p>
      </dgm:t>
    </dgm:pt>
    <dgm:pt modelId="{887756BD-B702-4B5C-9E15-01DC60EC8737}">
      <dgm:prSet custT="1"/>
      <dgm:spPr/>
      <dgm:t>
        <a:bodyPr/>
        <a:lstStyle/>
        <a:p>
          <a:r>
            <a:rPr lang="en-GB" sz="2000"/>
            <a:t>Treat the death in the same way and focus on how the person lived rather than how they died.</a:t>
          </a:r>
        </a:p>
      </dgm:t>
    </dgm:pt>
    <dgm:pt modelId="{AD0FF50D-DA78-4B6A-A4A3-3E228E66FE9F}" type="parTrans" cxnId="{A1FA6703-5B1D-40EF-81A7-1BDDE290000C}">
      <dgm:prSet/>
      <dgm:spPr/>
      <dgm:t>
        <a:bodyPr/>
        <a:lstStyle/>
        <a:p>
          <a:endParaRPr lang="en-GB"/>
        </a:p>
      </dgm:t>
    </dgm:pt>
    <dgm:pt modelId="{D9C9EE74-BEBA-43B4-95F8-C1E083038F00}" type="sibTrans" cxnId="{A1FA6703-5B1D-40EF-81A7-1BDDE290000C}">
      <dgm:prSet/>
      <dgm:spPr/>
      <dgm:t>
        <a:bodyPr/>
        <a:lstStyle/>
        <a:p>
          <a:endParaRPr lang="en-GB"/>
        </a:p>
      </dgm:t>
    </dgm:pt>
    <dgm:pt modelId="{FA558DD9-BDC0-4497-827F-1714546B5067}" type="pres">
      <dgm:prSet presAssocID="{8BF8D2DC-DF1C-4FE8-992A-8F91766A5DED}" presName="vert0" presStyleCnt="0">
        <dgm:presLayoutVars>
          <dgm:dir/>
          <dgm:animOne val="branch"/>
          <dgm:animLvl val="lvl"/>
        </dgm:presLayoutVars>
      </dgm:prSet>
      <dgm:spPr/>
    </dgm:pt>
    <dgm:pt modelId="{756BCAEB-FA48-44E3-B8A3-05B8A990020B}" type="pres">
      <dgm:prSet presAssocID="{421FEBEE-3A94-4BE9-8759-1A277824FB89}" presName="thickLine" presStyleLbl="alignNode1" presStyleIdx="0" presStyleCnt="6"/>
      <dgm:spPr/>
    </dgm:pt>
    <dgm:pt modelId="{5C8B04AE-8BBB-4843-ABBA-4E6680B06C1A}" type="pres">
      <dgm:prSet presAssocID="{421FEBEE-3A94-4BE9-8759-1A277824FB89}" presName="horz1" presStyleCnt="0"/>
      <dgm:spPr/>
    </dgm:pt>
    <dgm:pt modelId="{416BE8AA-FFCD-47F7-B82D-D5C71652ACF6}" type="pres">
      <dgm:prSet presAssocID="{421FEBEE-3A94-4BE9-8759-1A277824FB89}" presName="tx1" presStyleLbl="revTx" presStyleIdx="0" presStyleCnt="6"/>
      <dgm:spPr/>
    </dgm:pt>
    <dgm:pt modelId="{CE168F8A-1F63-41C5-90E3-81079FDED121}" type="pres">
      <dgm:prSet presAssocID="{421FEBEE-3A94-4BE9-8759-1A277824FB89}" presName="vert1" presStyleCnt="0"/>
      <dgm:spPr/>
    </dgm:pt>
    <dgm:pt modelId="{D09BBB72-8761-49E9-992B-B335745DF4C0}" type="pres">
      <dgm:prSet presAssocID="{A55422B8-E46F-473C-8E04-3D1DC238DD74}" presName="thickLine" presStyleLbl="alignNode1" presStyleIdx="1" presStyleCnt="6"/>
      <dgm:spPr/>
    </dgm:pt>
    <dgm:pt modelId="{1F6E5A70-1244-427B-9AEF-4A0339E37759}" type="pres">
      <dgm:prSet presAssocID="{A55422B8-E46F-473C-8E04-3D1DC238DD74}" presName="horz1" presStyleCnt="0"/>
      <dgm:spPr/>
    </dgm:pt>
    <dgm:pt modelId="{BA02392E-8C98-487F-A724-0AF9FC7CC0B8}" type="pres">
      <dgm:prSet presAssocID="{A55422B8-E46F-473C-8E04-3D1DC238DD74}" presName="tx1" presStyleLbl="revTx" presStyleIdx="1" presStyleCnt="6"/>
      <dgm:spPr/>
    </dgm:pt>
    <dgm:pt modelId="{E942869D-0740-4425-8905-BC41173C0D99}" type="pres">
      <dgm:prSet presAssocID="{A55422B8-E46F-473C-8E04-3D1DC238DD74}" presName="vert1" presStyleCnt="0"/>
      <dgm:spPr/>
    </dgm:pt>
    <dgm:pt modelId="{3435822A-9228-4D07-88FD-A8E066B27ABF}" type="pres">
      <dgm:prSet presAssocID="{7BD4AA2D-2535-4FC2-BC26-77DA69D554A7}" presName="thickLine" presStyleLbl="alignNode1" presStyleIdx="2" presStyleCnt="6"/>
      <dgm:spPr/>
    </dgm:pt>
    <dgm:pt modelId="{B7F6FC4E-9E42-414C-B9C5-6CBB87238FAA}" type="pres">
      <dgm:prSet presAssocID="{7BD4AA2D-2535-4FC2-BC26-77DA69D554A7}" presName="horz1" presStyleCnt="0"/>
      <dgm:spPr/>
    </dgm:pt>
    <dgm:pt modelId="{B0A71D46-7923-46A3-984C-829A42D2555A}" type="pres">
      <dgm:prSet presAssocID="{7BD4AA2D-2535-4FC2-BC26-77DA69D554A7}" presName="tx1" presStyleLbl="revTx" presStyleIdx="2" presStyleCnt="6"/>
      <dgm:spPr/>
    </dgm:pt>
    <dgm:pt modelId="{8347373B-F84F-459E-8891-680ADAFB4E15}" type="pres">
      <dgm:prSet presAssocID="{7BD4AA2D-2535-4FC2-BC26-77DA69D554A7}" presName="vert1" presStyleCnt="0"/>
      <dgm:spPr/>
    </dgm:pt>
    <dgm:pt modelId="{8B8200C2-1650-4203-A214-1ADFE65C8924}" type="pres">
      <dgm:prSet presAssocID="{CD7D56BD-6F92-4871-A16E-F5B4F786E978}" presName="thickLine" presStyleLbl="alignNode1" presStyleIdx="3" presStyleCnt="6"/>
      <dgm:spPr/>
    </dgm:pt>
    <dgm:pt modelId="{015A8752-E7DB-4149-8605-8B43E2652E51}" type="pres">
      <dgm:prSet presAssocID="{CD7D56BD-6F92-4871-A16E-F5B4F786E978}" presName="horz1" presStyleCnt="0"/>
      <dgm:spPr/>
    </dgm:pt>
    <dgm:pt modelId="{18F20890-14A6-4889-A682-24EFA401746E}" type="pres">
      <dgm:prSet presAssocID="{CD7D56BD-6F92-4871-A16E-F5B4F786E978}" presName="tx1" presStyleLbl="revTx" presStyleIdx="3" presStyleCnt="6"/>
      <dgm:spPr/>
    </dgm:pt>
    <dgm:pt modelId="{D5CDF750-1134-4C1F-93F9-CB91EE6CCC03}" type="pres">
      <dgm:prSet presAssocID="{CD7D56BD-6F92-4871-A16E-F5B4F786E978}" presName="vert1" presStyleCnt="0"/>
      <dgm:spPr/>
    </dgm:pt>
    <dgm:pt modelId="{7A1147A7-CD79-4888-93DE-87293908C965}" type="pres">
      <dgm:prSet presAssocID="{3FD9FB48-E19C-4E88-B088-91C851277DAD}" presName="thickLine" presStyleLbl="alignNode1" presStyleIdx="4" presStyleCnt="6"/>
      <dgm:spPr/>
    </dgm:pt>
    <dgm:pt modelId="{45A9C708-206A-41F5-BE91-BF63984089B3}" type="pres">
      <dgm:prSet presAssocID="{3FD9FB48-E19C-4E88-B088-91C851277DAD}" presName="horz1" presStyleCnt="0"/>
      <dgm:spPr/>
    </dgm:pt>
    <dgm:pt modelId="{E281CA11-31A7-4F50-9888-9B1D8330C79B}" type="pres">
      <dgm:prSet presAssocID="{3FD9FB48-E19C-4E88-B088-91C851277DAD}" presName="tx1" presStyleLbl="revTx" presStyleIdx="4" presStyleCnt="6"/>
      <dgm:spPr/>
    </dgm:pt>
    <dgm:pt modelId="{5CF912F0-D26F-4B09-A533-3F3426019018}" type="pres">
      <dgm:prSet presAssocID="{3FD9FB48-E19C-4E88-B088-91C851277DAD}" presName="vert1" presStyleCnt="0"/>
      <dgm:spPr/>
    </dgm:pt>
    <dgm:pt modelId="{6799BC55-8E87-49DA-9530-24809597901A}" type="pres">
      <dgm:prSet presAssocID="{887756BD-B702-4B5C-9E15-01DC60EC8737}" presName="thickLine" presStyleLbl="alignNode1" presStyleIdx="5" presStyleCnt="6"/>
      <dgm:spPr/>
    </dgm:pt>
    <dgm:pt modelId="{3049354C-FBA2-4D52-879B-CFBFE1C94B4F}" type="pres">
      <dgm:prSet presAssocID="{887756BD-B702-4B5C-9E15-01DC60EC8737}" presName="horz1" presStyleCnt="0"/>
      <dgm:spPr/>
    </dgm:pt>
    <dgm:pt modelId="{3E10317C-1A6B-4D68-9933-A31296797807}" type="pres">
      <dgm:prSet presAssocID="{887756BD-B702-4B5C-9E15-01DC60EC8737}" presName="tx1" presStyleLbl="revTx" presStyleIdx="5" presStyleCnt="6"/>
      <dgm:spPr/>
    </dgm:pt>
    <dgm:pt modelId="{1BCFFC10-AF6F-4A11-B613-D592DDB7DD07}" type="pres">
      <dgm:prSet presAssocID="{887756BD-B702-4B5C-9E15-01DC60EC8737}" presName="vert1" presStyleCnt="0"/>
      <dgm:spPr/>
    </dgm:pt>
  </dgm:ptLst>
  <dgm:cxnLst>
    <dgm:cxn modelId="{A1FA6703-5B1D-40EF-81A7-1BDDE290000C}" srcId="{8BF8D2DC-DF1C-4FE8-992A-8F91766A5DED}" destId="{887756BD-B702-4B5C-9E15-01DC60EC8737}" srcOrd="5" destOrd="0" parTransId="{AD0FF50D-DA78-4B6A-A4A3-3E228E66FE9F}" sibTransId="{D9C9EE74-BEBA-43B4-95F8-C1E083038F00}"/>
    <dgm:cxn modelId="{7B28330B-F55E-4F4E-890B-D1DF0E02DEAB}" type="presOf" srcId="{8BF8D2DC-DF1C-4FE8-992A-8F91766A5DED}" destId="{FA558DD9-BDC0-4497-827F-1714546B5067}" srcOrd="0" destOrd="0" presId="urn:microsoft.com/office/officeart/2008/layout/LinedList"/>
    <dgm:cxn modelId="{E838041C-CC04-4092-855B-C6923296639A}" srcId="{8BF8D2DC-DF1C-4FE8-992A-8F91766A5DED}" destId="{421FEBEE-3A94-4BE9-8759-1A277824FB89}" srcOrd="0" destOrd="0" parTransId="{FF88D922-ED6A-4E0B-9A95-F2D06C074A94}" sibTransId="{81D6C735-A567-4813-B759-CF7733A8A4C9}"/>
    <dgm:cxn modelId="{FA49FA3B-0417-4B26-9015-037BB4106EB8}" type="presOf" srcId="{CD7D56BD-6F92-4871-A16E-F5B4F786E978}" destId="{18F20890-14A6-4889-A682-24EFA401746E}" srcOrd="0" destOrd="0" presId="urn:microsoft.com/office/officeart/2008/layout/LinedList"/>
    <dgm:cxn modelId="{85010143-331B-4942-B090-1DC5B44E7598}" srcId="{8BF8D2DC-DF1C-4FE8-992A-8F91766A5DED}" destId="{CD7D56BD-6F92-4871-A16E-F5B4F786E978}" srcOrd="3" destOrd="0" parTransId="{66D60EC5-86F3-4F60-9A44-26FB47636A36}" sibTransId="{B64379C6-C345-4447-AF2A-0A7F7E57D3D2}"/>
    <dgm:cxn modelId="{25B55269-17CD-43A0-935B-208D1C37EAC5}" type="presOf" srcId="{887756BD-B702-4B5C-9E15-01DC60EC8737}" destId="{3E10317C-1A6B-4D68-9933-A31296797807}" srcOrd="0" destOrd="0" presId="urn:microsoft.com/office/officeart/2008/layout/LinedList"/>
    <dgm:cxn modelId="{3BFA8759-F74A-4658-AFAC-FA36A5867DF6}" srcId="{8BF8D2DC-DF1C-4FE8-992A-8F91766A5DED}" destId="{3FD9FB48-E19C-4E88-B088-91C851277DAD}" srcOrd="4" destOrd="0" parTransId="{30DBF039-7B74-4412-AFE2-11323AFB8468}" sibTransId="{E43C2923-DB19-4A92-951F-8A3624D44E53}"/>
    <dgm:cxn modelId="{51769284-D94B-4CDA-B4BC-E1C5380D65A3}" type="presOf" srcId="{A55422B8-E46F-473C-8E04-3D1DC238DD74}" destId="{BA02392E-8C98-487F-A724-0AF9FC7CC0B8}" srcOrd="0" destOrd="0" presId="urn:microsoft.com/office/officeart/2008/layout/LinedList"/>
    <dgm:cxn modelId="{1D2E3185-BD6B-4B2A-B223-0A7816DC0EAD}" type="presOf" srcId="{7BD4AA2D-2535-4FC2-BC26-77DA69D554A7}" destId="{B0A71D46-7923-46A3-984C-829A42D2555A}" srcOrd="0" destOrd="0" presId="urn:microsoft.com/office/officeart/2008/layout/LinedList"/>
    <dgm:cxn modelId="{354F0B9F-BE70-4D02-AA22-BB40A7FCDA24}" srcId="{8BF8D2DC-DF1C-4FE8-992A-8F91766A5DED}" destId="{7BD4AA2D-2535-4FC2-BC26-77DA69D554A7}" srcOrd="2" destOrd="0" parTransId="{9D77EF54-CC57-4035-A8C9-FA0FE374FC02}" sibTransId="{7A7DDDE1-F0EF-4902-BC51-30437141FFD7}"/>
    <dgm:cxn modelId="{2151DCAC-446D-42AB-A119-368127055F24}" type="presOf" srcId="{421FEBEE-3A94-4BE9-8759-1A277824FB89}" destId="{416BE8AA-FFCD-47F7-B82D-D5C71652ACF6}" srcOrd="0" destOrd="0" presId="urn:microsoft.com/office/officeart/2008/layout/LinedList"/>
    <dgm:cxn modelId="{800DD6BD-5E3B-4824-A360-D18C2C0D9C46}" type="presOf" srcId="{3FD9FB48-E19C-4E88-B088-91C851277DAD}" destId="{E281CA11-31A7-4F50-9888-9B1D8330C79B}" srcOrd="0" destOrd="0" presId="urn:microsoft.com/office/officeart/2008/layout/LinedList"/>
    <dgm:cxn modelId="{A91C31F8-A327-4C91-AF13-E5FCA45E7290}" srcId="{8BF8D2DC-DF1C-4FE8-992A-8F91766A5DED}" destId="{A55422B8-E46F-473C-8E04-3D1DC238DD74}" srcOrd="1" destOrd="0" parTransId="{D06BD4AF-7999-4850-B40D-7AF3EDAB757D}" sibTransId="{AF2C360D-C28C-46A4-91E6-CD2B586B08BD}"/>
    <dgm:cxn modelId="{6FF95DD4-EF3D-4285-883B-ACCE3C8D8F00}" type="presParOf" srcId="{FA558DD9-BDC0-4497-827F-1714546B5067}" destId="{756BCAEB-FA48-44E3-B8A3-05B8A990020B}" srcOrd="0" destOrd="0" presId="urn:microsoft.com/office/officeart/2008/layout/LinedList"/>
    <dgm:cxn modelId="{DF820230-197A-4C23-8A21-53C1A8107924}" type="presParOf" srcId="{FA558DD9-BDC0-4497-827F-1714546B5067}" destId="{5C8B04AE-8BBB-4843-ABBA-4E6680B06C1A}" srcOrd="1" destOrd="0" presId="urn:microsoft.com/office/officeart/2008/layout/LinedList"/>
    <dgm:cxn modelId="{8B43F43E-B05C-4BA6-962D-9E678F717F45}" type="presParOf" srcId="{5C8B04AE-8BBB-4843-ABBA-4E6680B06C1A}" destId="{416BE8AA-FFCD-47F7-B82D-D5C71652ACF6}" srcOrd="0" destOrd="0" presId="urn:microsoft.com/office/officeart/2008/layout/LinedList"/>
    <dgm:cxn modelId="{9B10CF86-9354-4BEE-8DF3-388F75CA25C2}" type="presParOf" srcId="{5C8B04AE-8BBB-4843-ABBA-4E6680B06C1A}" destId="{CE168F8A-1F63-41C5-90E3-81079FDED121}" srcOrd="1" destOrd="0" presId="urn:microsoft.com/office/officeart/2008/layout/LinedList"/>
    <dgm:cxn modelId="{07E01746-B605-4161-B94A-37EF1117F689}" type="presParOf" srcId="{FA558DD9-BDC0-4497-827F-1714546B5067}" destId="{D09BBB72-8761-49E9-992B-B335745DF4C0}" srcOrd="2" destOrd="0" presId="urn:microsoft.com/office/officeart/2008/layout/LinedList"/>
    <dgm:cxn modelId="{A30736EC-981E-47BA-B598-41EF8E973B83}" type="presParOf" srcId="{FA558DD9-BDC0-4497-827F-1714546B5067}" destId="{1F6E5A70-1244-427B-9AEF-4A0339E37759}" srcOrd="3" destOrd="0" presId="urn:microsoft.com/office/officeart/2008/layout/LinedList"/>
    <dgm:cxn modelId="{1A65C1F0-5287-41A8-A727-E58A8352DAFA}" type="presParOf" srcId="{1F6E5A70-1244-427B-9AEF-4A0339E37759}" destId="{BA02392E-8C98-487F-A724-0AF9FC7CC0B8}" srcOrd="0" destOrd="0" presId="urn:microsoft.com/office/officeart/2008/layout/LinedList"/>
    <dgm:cxn modelId="{99B2641C-AA0A-4271-A645-431D82F875FC}" type="presParOf" srcId="{1F6E5A70-1244-427B-9AEF-4A0339E37759}" destId="{E942869D-0740-4425-8905-BC41173C0D99}" srcOrd="1" destOrd="0" presId="urn:microsoft.com/office/officeart/2008/layout/LinedList"/>
    <dgm:cxn modelId="{35BBF551-D07C-4B0D-80CB-DCC3B30124F1}" type="presParOf" srcId="{FA558DD9-BDC0-4497-827F-1714546B5067}" destId="{3435822A-9228-4D07-88FD-A8E066B27ABF}" srcOrd="4" destOrd="0" presId="urn:microsoft.com/office/officeart/2008/layout/LinedList"/>
    <dgm:cxn modelId="{ED733315-9142-4122-8549-9001935C5D5A}" type="presParOf" srcId="{FA558DD9-BDC0-4497-827F-1714546B5067}" destId="{B7F6FC4E-9E42-414C-B9C5-6CBB87238FAA}" srcOrd="5" destOrd="0" presId="urn:microsoft.com/office/officeart/2008/layout/LinedList"/>
    <dgm:cxn modelId="{4C9B69C4-60DE-46DB-856C-2E501C23EC3B}" type="presParOf" srcId="{B7F6FC4E-9E42-414C-B9C5-6CBB87238FAA}" destId="{B0A71D46-7923-46A3-984C-829A42D2555A}" srcOrd="0" destOrd="0" presId="urn:microsoft.com/office/officeart/2008/layout/LinedList"/>
    <dgm:cxn modelId="{9DF80304-FC06-42A8-A0DB-D5E4337B7B9E}" type="presParOf" srcId="{B7F6FC4E-9E42-414C-B9C5-6CBB87238FAA}" destId="{8347373B-F84F-459E-8891-680ADAFB4E15}" srcOrd="1" destOrd="0" presId="urn:microsoft.com/office/officeart/2008/layout/LinedList"/>
    <dgm:cxn modelId="{5F6A7593-9250-4204-ADF7-5FA6FF32D465}" type="presParOf" srcId="{FA558DD9-BDC0-4497-827F-1714546B5067}" destId="{8B8200C2-1650-4203-A214-1ADFE65C8924}" srcOrd="6" destOrd="0" presId="urn:microsoft.com/office/officeart/2008/layout/LinedList"/>
    <dgm:cxn modelId="{4358DD1E-E546-4246-81A6-B86A665CE86F}" type="presParOf" srcId="{FA558DD9-BDC0-4497-827F-1714546B5067}" destId="{015A8752-E7DB-4149-8605-8B43E2652E51}" srcOrd="7" destOrd="0" presId="urn:microsoft.com/office/officeart/2008/layout/LinedList"/>
    <dgm:cxn modelId="{C6E0E381-5A85-487E-9A7C-D3DB5F182333}" type="presParOf" srcId="{015A8752-E7DB-4149-8605-8B43E2652E51}" destId="{18F20890-14A6-4889-A682-24EFA401746E}" srcOrd="0" destOrd="0" presId="urn:microsoft.com/office/officeart/2008/layout/LinedList"/>
    <dgm:cxn modelId="{FDDB9888-0D7E-4F7D-9B02-F0242058E3F4}" type="presParOf" srcId="{015A8752-E7DB-4149-8605-8B43E2652E51}" destId="{D5CDF750-1134-4C1F-93F9-CB91EE6CCC03}" srcOrd="1" destOrd="0" presId="urn:microsoft.com/office/officeart/2008/layout/LinedList"/>
    <dgm:cxn modelId="{A2341FD2-A3BE-434B-8243-714C923807C1}" type="presParOf" srcId="{FA558DD9-BDC0-4497-827F-1714546B5067}" destId="{7A1147A7-CD79-4888-93DE-87293908C965}" srcOrd="8" destOrd="0" presId="urn:microsoft.com/office/officeart/2008/layout/LinedList"/>
    <dgm:cxn modelId="{DCB26A3B-C40E-49FB-9BFF-7ACCDDD803CE}" type="presParOf" srcId="{FA558DD9-BDC0-4497-827F-1714546B5067}" destId="{45A9C708-206A-41F5-BE91-BF63984089B3}" srcOrd="9" destOrd="0" presId="urn:microsoft.com/office/officeart/2008/layout/LinedList"/>
    <dgm:cxn modelId="{09F2BD9E-B2FF-43AC-A3B9-FD4F2E242F12}" type="presParOf" srcId="{45A9C708-206A-41F5-BE91-BF63984089B3}" destId="{E281CA11-31A7-4F50-9888-9B1D8330C79B}" srcOrd="0" destOrd="0" presId="urn:microsoft.com/office/officeart/2008/layout/LinedList"/>
    <dgm:cxn modelId="{6595E17A-9CD7-4678-A1A1-709736FB8401}" type="presParOf" srcId="{45A9C708-206A-41F5-BE91-BF63984089B3}" destId="{5CF912F0-D26F-4B09-A533-3F3426019018}" srcOrd="1" destOrd="0" presId="urn:microsoft.com/office/officeart/2008/layout/LinedList"/>
    <dgm:cxn modelId="{90612506-39BB-435D-872E-C9D67255909A}" type="presParOf" srcId="{FA558DD9-BDC0-4497-827F-1714546B5067}" destId="{6799BC55-8E87-49DA-9530-24809597901A}" srcOrd="10" destOrd="0" presId="urn:microsoft.com/office/officeart/2008/layout/LinedList"/>
    <dgm:cxn modelId="{847A04AC-2867-46D3-8E9E-461B4F6303CF}" type="presParOf" srcId="{FA558DD9-BDC0-4497-827F-1714546B5067}" destId="{3049354C-FBA2-4D52-879B-CFBFE1C94B4F}" srcOrd="11" destOrd="0" presId="urn:microsoft.com/office/officeart/2008/layout/LinedList"/>
    <dgm:cxn modelId="{7BA7FE2D-3DCC-470B-AD31-8C1442B55211}" type="presParOf" srcId="{3049354C-FBA2-4D52-879B-CFBFE1C94B4F}" destId="{3E10317C-1A6B-4D68-9933-A31296797807}" srcOrd="0" destOrd="0" presId="urn:microsoft.com/office/officeart/2008/layout/LinedList"/>
    <dgm:cxn modelId="{4EE3A35A-8AD9-4747-9985-ACFAE9240C99}" type="presParOf" srcId="{3049354C-FBA2-4D52-879B-CFBFE1C94B4F}" destId="{1BCFFC10-AF6F-4A11-B613-D592DDB7DD0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BF8D2DC-DF1C-4FE8-992A-8F91766A5DED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1FEBEE-3A94-4BE9-8759-1A277824FB89}">
      <dgm:prSet custT="1"/>
      <dgm:spPr/>
      <dgm:t>
        <a:bodyPr/>
        <a:lstStyle/>
        <a:p>
          <a:r>
            <a:rPr lang="en-GB" sz="1200"/>
            <a:t>Many individuals report feeling more connected to their team members who have also experienced the death of the colleague</a:t>
          </a:r>
          <a:endParaRPr lang="en-US" sz="1200"/>
        </a:p>
      </dgm:t>
    </dgm:pt>
    <dgm:pt modelId="{FF88D922-ED6A-4E0B-9A95-F2D06C074A94}" type="parTrans" cxnId="{E838041C-CC04-4092-855B-C6923296639A}">
      <dgm:prSet/>
      <dgm:spPr/>
      <dgm:t>
        <a:bodyPr/>
        <a:lstStyle/>
        <a:p>
          <a:endParaRPr lang="en-US"/>
        </a:p>
      </dgm:t>
    </dgm:pt>
    <dgm:pt modelId="{81D6C735-A567-4813-B759-CF7733A8A4C9}" type="sibTrans" cxnId="{E838041C-CC04-4092-855B-C6923296639A}">
      <dgm:prSet/>
      <dgm:spPr/>
      <dgm:t>
        <a:bodyPr/>
        <a:lstStyle/>
        <a:p>
          <a:endParaRPr lang="en-US"/>
        </a:p>
      </dgm:t>
    </dgm:pt>
    <dgm:pt modelId="{62917216-A2CA-4361-8B80-039C5A74C33A}">
      <dgm:prSet custT="1"/>
      <dgm:spPr/>
      <dgm:t>
        <a:bodyPr/>
        <a:lstStyle/>
        <a:p>
          <a:r>
            <a:rPr lang="en-GB" sz="1200"/>
            <a:t>There can be anxiety around returning to work, and both the practical and emotional consequences of their colleague’s unfilled position. </a:t>
          </a:r>
        </a:p>
      </dgm:t>
    </dgm:pt>
    <dgm:pt modelId="{5F8BD377-012E-4D73-ACFC-6C23FED33E62}" type="parTrans" cxnId="{7BFFAA42-E4BF-4AC3-82F8-2ACE24C8D4BA}">
      <dgm:prSet/>
      <dgm:spPr/>
      <dgm:t>
        <a:bodyPr/>
        <a:lstStyle/>
        <a:p>
          <a:endParaRPr lang="en-GB"/>
        </a:p>
      </dgm:t>
    </dgm:pt>
    <dgm:pt modelId="{78C6D8A9-FA66-4EDC-B8C2-1329A7662A75}" type="sibTrans" cxnId="{7BFFAA42-E4BF-4AC3-82F8-2ACE24C8D4BA}">
      <dgm:prSet/>
      <dgm:spPr/>
      <dgm:t>
        <a:bodyPr/>
        <a:lstStyle/>
        <a:p>
          <a:endParaRPr lang="en-GB"/>
        </a:p>
      </dgm:t>
    </dgm:pt>
    <dgm:pt modelId="{BB666230-6A01-4FAE-80C1-A5A0AB8A30E1}">
      <dgm:prSet custT="1"/>
      <dgm:spPr/>
      <dgm:t>
        <a:bodyPr/>
        <a:lstStyle/>
        <a:p>
          <a:r>
            <a:rPr lang="en-GB" sz="1200"/>
            <a:t>Use the opportunity to remind of any wellbeing or mentoring resources. </a:t>
          </a:r>
        </a:p>
      </dgm:t>
    </dgm:pt>
    <dgm:pt modelId="{68B00C90-A288-4AE0-B414-0F0D6EEB59BB}" type="parTrans" cxnId="{4A7CDBFA-71FF-4430-8D78-AA5792238860}">
      <dgm:prSet/>
      <dgm:spPr/>
      <dgm:t>
        <a:bodyPr/>
        <a:lstStyle/>
        <a:p>
          <a:endParaRPr lang="en-GB"/>
        </a:p>
      </dgm:t>
    </dgm:pt>
    <dgm:pt modelId="{2A8860D8-C584-44B7-9F44-14B125DBB320}" type="sibTrans" cxnId="{4A7CDBFA-71FF-4430-8D78-AA5792238860}">
      <dgm:prSet/>
      <dgm:spPr/>
      <dgm:t>
        <a:bodyPr/>
        <a:lstStyle/>
        <a:p>
          <a:endParaRPr lang="en-GB"/>
        </a:p>
      </dgm:t>
    </dgm:pt>
    <dgm:pt modelId="{B56A7081-53F1-4007-861B-A80D7EFD2870}">
      <dgm:prSet custT="1"/>
      <dgm:spPr/>
      <dgm:t>
        <a:bodyPr/>
        <a:lstStyle/>
        <a:p>
          <a:r>
            <a:rPr lang="en-GB" sz="1200"/>
            <a:t>Remember that we access emails throughout the day and cannot control the environment a colleague receives the news in. </a:t>
          </a:r>
        </a:p>
      </dgm:t>
    </dgm:pt>
    <dgm:pt modelId="{A12417CD-7D3C-4A2A-99CD-DEB91E3F4B92}" type="parTrans" cxnId="{5BF56189-895D-45DB-93AD-FA142C47E392}">
      <dgm:prSet/>
      <dgm:spPr/>
      <dgm:t>
        <a:bodyPr/>
        <a:lstStyle/>
        <a:p>
          <a:endParaRPr lang="en-GB"/>
        </a:p>
      </dgm:t>
    </dgm:pt>
    <dgm:pt modelId="{8F26DABE-6370-48C0-B668-822E2CF37104}" type="sibTrans" cxnId="{5BF56189-895D-45DB-93AD-FA142C47E392}">
      <dgm:prSet/>
      <dgm:spPr/>
      <dgm:t>
        <a:bodyPr/>
        <a:lstStyle/>
        <a:p>
          <a:endParaRPr lang="en-GB"/>
        </a:p>
      </dgm:t>
    </dgm:pt>
    <dgm:pt modelId="{572EC750-421E-4A85-9B88-0310CFCB984D}">
      <dgm:prSet custT="1"/>
      <dgm:spPr/>
      <dgm:t>
        <a:bodyPr/>
        <a:lstStyle/>
        <a:p>
          <a:r>
            <a:rPr lang="en-GB" sz="1200"/>
            <a:t>Don’t fear ‘reminding’ someone of a death, they won’t have forgotten.</a:t>
          </a:r>
        </a:p>
      </dgm:t>
    </dgm:pt>
    <dgm:pt modelId="{C94B734D-830E-403F-A0FC-3BF42A4FA56A}" type="parTrans" cxnId="{E23D8626-13FD-425A-8728-2969FAB8B58A}">
      <dgm:prSet/>
      <dgm:spPr/>
      <dgm:t>
        <a:bodyPr/>
        <a:lstStyle/>
        <a:p>
          <a:endParaRPr lang="en-GB"/>
        </a:p>
      </dgm:t>
    </dgm:pt>
    <dgm:pt modelId="{592EC73F-FF7A-4F34-B022-7773A258DD2C}" type="sibTrans" cxnId="{E23D8626-13FD-425A-8728-2969FAB8B58A}">
      <dgm:prSet/>
      <dgm:spPr/>
      <dgm:t>
        <a:bodyPr/>
        <a:lstStyle/>
        <a:p>
          <a:endParaRPr lang="en-GB"/>
        </a:p>
      </dgm:t>
    </dgm:pt>
    <dgm:pt modelId="{4F124888-AC33-4A61-8D0A-3F428908A2AA}" type="pres">
      <dgm:prSet presAssocID="{8BF8D2DC-DF1C-4FE8-992A-8F91766A5DED}" presName="Name0" presStyleCnt="0">
        <dgm:presLayoutVars>
          <dgm:dir/>
          <dgm:resizeHandles val="exact"/>
        </dgm:presLayoutVars>
      </dgm:prSet>
      <dgm:spPr/>
    </dgm:pt>
    <dgm:pt modelId="{3D32C639-8A0C-4C91-B519-E89E62698663}" type="pres">
      <dgm:prSet presAssocID="{421FEBEE-3A94-4BE9-8759-1A277824FB89}" presName="composite" presStyleCnt="0"/>
      <dgm:spPr/>
    </dgm:pt>
    <dgm:pt modelId="{7E2219A7-F8C1-463A-BD4C-E11CF0A9AC47}" type="pres">
      <dgm:prSet presAssocID="{421FEBEE-3A94-4BE9-8759-1A277824FB89}" presName="rect1" presStyleLbl="trAlignAcc1" presStyleIdx="0" presStyleCnt="5">
        <dgm:presLayoutVars>
          <dgm:bulletEnabled val="1"/>
        </dgm:presLayoutVars>
      </dgm:prSet>
      <dgm:spPr/>
    </dgm:pt>
    <dgm:pt modelId="{3A908721-B7F9-4BC7-B2F7-E2CBD57955DE}" type="pres">
      <dgm:prSet presAssocID="{421FEBEE-3A94-4BE9-8759-1A277824FB89}" presName="rect2" presStyleLbl="fgImgPlace1" presStyleIdx="0" presStyleCnt="5"/>
      <dgm:spPr/>
    </dgm:pt>
    <dgm:pt modelId="{C88DD18B-E3EF-42FD-9C32-E02AB0FEA3D4}" type="pres">
      <dgm:prSet presAssocID="{81D6C735-A567-4813-B759-CF7733A8A4C9}" presName="sibTrans" presStyleCnt="0"/>
      <dgm:spPr/>
    </dgm:pt>
    <dgm:pt modelId="{6AB0C6B6-2EE9-4946-A95A-5483DE8F430C}" type="pres">
      <dgm:prSet presAssocID="{62917216-A2CA-4361-8B80-039C5A74C33A}" presName="composite" presStyleCnt="0"/>
      <dgm:spPr/>
    </dgm:pt>
    <dgm:pt modelId="{3CA5A990-4F65-4F1F-AEE2-AF70AD1F4CD8}" type="pres">
      <dgm:prSet presAssocID="{62917216-A2CA-4361-8B80-039C5A74C33A}" presName="rect1" presStyleLbl="trAlignAcc1" presStyleIdx="1" presStyleCnt="5">
        <dgm:presLayoutVars>
          <dgm:bulletEnabled val="1"/>
        </dgm:presLayoutVars>
      </dgm:prSet>
      <dgm:spPr/>
    </dgm:pt>
    <dgm:pt modelId="{54258DF9-4677-493C-9DE4-9F378BF021C0}" type="pres">
      <dgm:prSet presAssocID="{62917216-A2CA-4361-8B80-039C5A74C33A}" presName="rect2" presStyleLbl="fgImgPlace1" presStyleIdx="1" presStyleCnt="5"/>
      <dgm:spPr/>
    </dgm:pt>
    <dgm:pt modelId="{0F67BAA1-3F4D-467D-A7B7-7547A6751830}" type="pres">
      <dgm:prSet presAssocID="{78C6D8A9-FA66-4EDC-B8C2-1329A7662A75}" presName="sibTrans" presStyleCnt="0"/>
      <dgm:spPr/>
    </dgm:pt>
    <dgm:pt modelId="{117C6ABF-D024-4349-9AB3-92B24F59F0A3}" type="pres">
      <dgm:prSet presAssocID="{BB666230-6A01-4FAE-80C1-A5A0AB8A30E1}" presName="composite" presStyleCnt="0"/>
      <dgm:spPr/>
    </dgm:pt>
    <dgm:pt modelId="{13796DF0-FCE9-4F2A-BC09-AA2F97B44226}" type="pres">
      <dgm:prSet presAssocID="{BB666230-6A01-4FAE-80C1-A5A0AB8A30E1}" presName="rect1" presStyleLbl="trAlignAcc1" presStyleIdx="2" presStyleCnt="5">
        <dgm:presLayoutVars>
          <dgm:bulletEnabled val="1"/>
        </dgm:presLayoutVars>
      </dgm:prSet>
      <dgm:spPr/>
    </dgm:pt>
    <dgm:pt modelId="{B06A98C1-8759-42DC-83AD-E4DA92A8E73C}" type="pres">
      <dgm:prSet presAssocID="{BB666230-6A01-4FAE-80C1-A5A0AB8A30E1}" presName="rect2" presStyleLbl="fgImgPlace1" presStyleIdx="2" presStyleCnt="5"/>
      <dgm:spPr/>
    </dgm:pt>
    <dgm:pt modelId="{7DEAE5C0-DF8D-4069-B379-564CED3AC08C}" type="pres">
      <dgm:prSet presAssocID="{2A8860D8-C584-44B7-9F44-14B125DBB320}" presName="sibTrans" presStyleCnt="0"/>
      <dgm:spPr/>
    </dgm:pt>
    <dgm:pt modelId="{0493F53A-8D86-4108-B21C-CD14E850DC13}" type="pres">
      <dgm:prSet presAssocID="{B56A7081-53F1-4007-861B-A80D7EFD2870}" presName="composite" presStyleCnt="0"/>
      <dgm:spPr/>
    </dgm:pt>
    <dgm:pt modelId="{F09D46FD-F0B1-4CF4-8C15-5C419FD5ED62}" type="pres">
      <dgm:prSet presAssocID="{B56A7081-53F1-4007-861B-A80D7EFD2870}" presName="rect1" presStyleLbl="trAlignAcc1" presStyleIdx="3" presStyleCnt="5">
        <dgm:presLayoutVars>
          <dgm:bulletEnabled val="1"/>
        </dgm:presLayoutVars>
      </dgm:prSet>
      <dgm:spPr/>
    </dgm:pt>
    <dgm:pt modelId="{C62EF275-B3F9-46E9-9ADE-490D094EB421}" type="pres">
      <dgm:prSet presAssocID="{B56A7081-53F1-4007-861B-A80D7EFD2870}" presName="rect2" presStyleLbl="fgImgPlace1" presStyleIdx="3" presStyleCnt="5"/>
      <dgm:spPr/>
    </dgm:pt>
    <dgm:pt modelId="{CA339A09-2384-498F-9FFE-8661ADB130AB}" type="pres">
      <dgm:prSet presAssocID="{8F26DABE-6370-48C0-B668-822E2CF37104}" presName="sibTrans" presStyleCnt="0"/>
      <dgm:spPr/>
    </dgm:pt>
    <dgm:pt modelId="{9F842B3A-60A5-43F5-ABDD-1FE29EC0B8CC}" type="pres">
      <dgm:prSet presAssocID="{572EC750-421E-4A85-9B88-0310CFCB984D}" presName="composite" presStyleCnt="0"/>
      <dgm:spPr/>
    </dgm:pt>
    <dgm:pt modelId="{79BC81D0-1987-410D-BA67-0989A52F9C06}" type="pres">
      <dgm:prSet presAssocID="{572EC750-421E-4A85-9B88-0310CFCB984D}" presName="rect1" presStyleLbl="trAlignAcc1" presStyleIdx="4" presStyleCnt="5">
        <dgm:presLayoutVars>
          <dgm:bulletEnabled val="1"/>
        </dgm:presLayoutVars>
      </dgm:prSet>
      <dgm:spPr/>
    </dgm:pt>
    <dgm:pt modelId="{AA048EE8-F08C-4826-8139-C748F07F8ABF}" type="pres">
      <dgm:prSet presAssocID="{572EC750-421E-4A85-9B88-0310CFCB984D}" presName="rect2" presStyleLbl="fgImgPlace1" presStyleIdx="4" presStyleCnt="5"/>
      <dgm:spPr/>
    </dgm:pt>
  </dgm:ptLst>
  <dgm:cxnLst>
    <dgm:cxn modelId="{D3BA6D07-449A-457D-AB21-74BBEC22363D}" type="presOf" srcId="{8BF8D2DC-DF1C-4FE8-992A-8F91766A5DED}" destId="{4F124888-AC33-4A61-8D0A-3F428908A2AA}" srcOrd="0" destOrd="0" presId="urn:microsoft.com/office/officeart/2008/layout/PictureStrips"/>
    <dgm:cxn modelId="{1CDD2509-855D-4CC1-A76C-B9B02E0AFA91}" type="presOf" srcId="{B56A7081-53F1-4007-861B-A80D7EFD2870}" destId="{F09D46FD-F0B1-4CF4-8C15-5C419FD5ED62}" srcOrd="0" destOrd="0" presId="urn:microsoft.com/office/officeart/2008/layout/PictureStrips"/>
    <dgm:cxn modelId="{E838041C-CC04-4092-855B-C6923296639A}" srcId="{8BF8D2DC-DF1C-4FE8-992A-8F91766A5DED}" destId="{421FEBEE-3A94-4BE9-8759-1A277824FB89}" srcOrd="0" destOrd="0" parTransId="{FF88D922-ED6A-4E0B-9A95-F2D06C074A94}" sibTransId="{81D6C735-A567-4813-B759-CF7733A8A4C9}"/>
    <dgm:cxn modelId="{E23D8626-13FD-425A-8728-2969FAB8B58A}" srcId="{8BF8D2DC-DF1C-4FE8-992A-8F91766A5DED}" destId="{572EC750-421E-4A85-9B88-0310CFCB984D}" srcOrd="4" destOrd="0" parTransId="{C94B734D-830E-403F-A0FC-3BF42A4FA56A}" sibTransId="{592EC73F-FF7A-4F34-B022-7773A258DD2C}"/>
    <dgm:cxn modelId="{EB04BF35-7C72-460C-9F04-8DD4C229BBB9}" type="presOf" srcId="{572EC750-421E-4A85-9B88-0310CFCB984D}" destId="{79BC81D0-1987-410D-BA67-0989A52F9C06}" srcOrd="0" destOrd="0" presId="urn:microsoft.com/office/officeart/2008/layout/PictureStrips"/>
    <dgm:cxn modelId="{7BFFAA42-E4BF-4AC3-82F8-2ACE24C8D4BA}" srcId="{8BF8D2DC-DF1C-4FE8-992A-8F91766A5DED}" destId="{62917216-A2CA-4361-8B80-039C5A74C33A}" srcOrd="1" destOrd="0" parTransId="{5F8BD377-012E-4D73-ACFC-6C23FED33E62}" sibTransId="{78C6D8A9-FA66-4EDC-B8C2-1329A7662A75}"/>
    <dgm:cxn modelId="{0D23CF48-7030-4A69-BD0E-A6C54555A4A4}" type="presOf" srcId="{BB666230-6A01-4FAE-80C1-A5A0AB8A30E1}" destId="{13796DF0-FCE9-4F2A-BC09-AA2F97B44226}" srcOrd="0" destOrd="0" presId="urn:microsoft.com/office/officeart/2008/layout/PictureStrips"/>
    <dgm:cxn modelId="{5BF56189-895D-45DB-93AD-FA142C47E392}" srcId="{8BF8D2DC-DF1C-4FE8-992A-8F91766A5DED}" destId="{B56A7081-53F1-4007-861B-A80D7EFD2870}" srcOrd="3" destOrd="0" parTransId="{A12417CD-7D3C-4A2A-99CD-DEB91E3F4B92}" sibTransId="{8F26DABE-6370-48C0-B668-822E2CF37104}"/>
    <dgm:cxn modelId="{4D4D42D1-49E5-47E1-AFD0-3C856EEFA5FF}" type="presOf" srcId="{62917216-A2CA-4361-8B80-039C5A74C33A}" destId="{3CA5A990-4F65-4F1F-AEE2-AF70AD1F4CD8}" srcOrd="0" destOrd="0" presId="urn:microsoft.com/office/officeart/2008/layout/PictureStrips"/>
    <dgm:cxn modelId="{EBF46AD8-94CC-42CD-9B06-19DBA51879E3}" type="presOf" srcId="{421FEBEE-3A94-4BE9-8759-1A277824FB89}" destId="{7E2219A7-F8C1-463A-BD4C-E11CF0A9AC47}" srcOrd="0" destOrd="0" presId="urn:microsoft.com/office/officeart/2008/layout/PictureStrips"/>
    <dgm:cxn modelId="{4A7CDBFA-71FF-4430-8D78-AA5792238860}" srcId="{8BF8D2DC-DF1C-4FE8-992A-8F91766A5DED}" destId="{BB666230-6A01-4FAE-80C1-A5A0AB8A30E1}" srcOrd="2" destOrd="0" parTransId="{68B00C90-A288-4AE0-B414-0F0D6EEB59BB}" sibTransId="{2A8860D8-C584-44B7-9F44-14B125DBB320}"/>
    <dgm:cxn modelId="{0CC73016-B2F7-45A5-AE84-2E84AA25C155}" type="presParOf" srcId="{4F124888-AC33-4A61-8D0A-3F428908A2AA}" destId="{3D32C639-8A0C-4C91-B519-E89E62698663}" srcOrd="0" destOrd="0" presId="urn:microsoft.com/office/officeart/2008/layout/PictureStrips"/>
    <dgm:cxn modelId="{50F4035B-7C11-4C56-B16B-C7023D4C775C}" type="presParOf" srcId="{3D32C639-8A0C-4C91-B519-E89E62698663}" destId="{7E2219A7-F8C1-463A-BD4C-E11CF0A9AC47}" srcOrd="0" destOrd="0" presId="urn:microsoft.com/office/officeart/2008/layout/PictureStrips"/>
    <dgm:cxn modelId="{D175D551-2421-4ACD-B658-AF92FD9F8AD1}" type="presParOf" srcId="{3D32C639-8A0C-4C91-B519-E89E62698663}" destId="{3A908721-B7F9-4BC7-B2F7-E2CBD57955DE}" srcOrd="1" destOrd="0" presId="urn:microsoft.com/office/officeart/2008/layout/PictureStrips"/>
    <dgm:cxn modelId="{F0782FFB-C207-44C6-86D4-4B2A6103B795}" type="presParOf" srcId="{4F124888-AC33-4A61-8D0A-3F428908A2AA}" destId="{C88DD18B-E3EF-42FD-9C32-E02AB0FEA3D4}" srcOrd="1" destOrd="0" presId="urn:microsoft.com/office/officeart/2008/layout/PictureStrips"/>
    <dgm:cxn modelId="{79114A2D-0657-46B3-A59E-2E664C46F09D}" type="presParOf" srcId="{4F124888-AC33-4A61-8D0A-3F428908A2AA}" destId="{6AB0C6B6-2EE9-4946-A95A-5483DE8F430C}" srcOrd="2" destOrd="0" presId="urn:microsoft.com/office/officeart/2008/layout/PictureStrips"/>
    <dgm:cxn modelId="{6D683756-8024-404B-A756-03C6871AE552}" type="presParOf" srcId="{6AB0C6B6-2EE9-4946-A95A-5483DE8F430C}" destId="{3CA5A990-4F65-4F1F-AEE2-AF70AD1F4CD8}" srcOrd="0" destOrd="0" presId="urn:microsoft.com/office/officeart/2008/layout/PictureStrips"/>
    <dgm:cxn modelId="{4852F693-379A-4FB6-92AB-0D3EF4163BFD}" type="presParOf" srcId="{6AB0C6B6-2EE9-4946-A95A-5483DE8F430C}" destId="{54258DF9-4677-493C-9DE4-9F378BF021C0}" srcOrd="1" destOrd="0" presId="urn:microsoft.com/office/officeart/2008/layout/PictureStrips"/>
    <dgm:cxn modelId="{5834E701-D570-4795-86AD-A61DDF7638A0}" type="presParOf" srcId="{4F124888-AC33-4A61-8D0A-3F428908A2AA}" destId="{0F67BAA1-3F4D-467D-A7B7-7547A6751830}" srcOrd="3" destOrd="0" presId="urn:microsoft.com/office/officeart/2008/layout/PictureStrips"/>
    <dgm:cxn modelId="{B1184A13-2B52-4835-8851-49F52EC13C33}" type="presParOf" srcId="{4F124888-AC33-4A61-8D0A-3F428908A2AA}" destId="{117C6ABF-D024-4349-9AB3-92B24F59F0A3}" srcOrd="4" destOrd="0" presId="urn:microsoft.com/office/officeart/2008/layout/PictureStrips"/>
    <dgm:cxn modelId="{1EDC1E8E-A774-4768-A0CF-036A56AC39F5}" type="presParOf" srcId="{117C6ABF-D024-4349-9AB3-92B24F59F0A3}" destId="{13796DF0-FCE9-4F2A-BC09-AA2F97B44226}" srcOrd="0" destOrd="0" presId="urn:microsoft.com/office/officeart/2008/layout/PictureStrips"/>
    <dgm:cxn modelId="{5E0CF2C5-607F-4FDB-9115-DA067A210472}" type="presParOf" srcId="{117C6ABF-D024-4349-9AB3-92B24F59F0A3}" destId="{B06A98C1-8759-42DC-83AD-E4DA92A8E73C}" srcOrd="1" destOrd="0" presId="urn:microsoft.com/office/officeart/2008/layout/PictureStrips"/>
    <dgm:cxn modelId="{E3E1DA2D-1B67-4E24-A748-76FBD6A22412}" type="presParOf" srcId="{4F124888-AC33-4A61-8D0A-3F428908A2AA}" destId="{7DEAE5C0-DF8D-4069-B379-564CED3AC08C}" srcOrd="5" destOrd="0" presId="urn:microsoft.com/office/officeart/2008/layout/PictureStrips"/>
    <dgm:cxn modelId="{C92AE438-27A7-443C-824C-1E2C4AE4C067}" type="presParOf" srcId="{4F124888-AC33-4A61-8D0A-3F428908A2AA}" destId="{0493F53A-8D86-4108-B21C-CD14E850DC13}" srcOrd="6" destOrd="0" presId="urn:microsoft.com/office/officeart/2008/layout/PictureStrips"/>
    <dgm:cxn modelId="{3E22CAE4-6700-492D-94FC-A67F21C1D6BE}" type="presParOf" srcId="{0493F53A-8D86-4108-B21C-CD14E850DC13}" destId="{F09D46FD-F0B1-4CF4-8C15-5C419FD5ED62}" srcOrd="0" destOrd="0" presId="urn:microsoft.com/office/officeart/2008/layout/PictureStrips"/>
    <dgm:cxn modelId="{D49708F4-81C1-4209-AE66-128A241DD7EB}" type="presParOf" srcId="{0493F53A-8D86-4108-B21C-CD14E850DC13}" destId="{C62EF275-B3F9-46E9-9ADE-490D094EB421}" srcOrd="1" destOrd="0" presId="urn:microsoft.com/office/officeart/2008/layout/PictureStrips"/>
    <dgm:cxn modelId="{E931B860-7B63-45F8-8035-80ED7D223AC5}" type="presParOf" srcId="{4F124888-AC33-4A61-8D0A-3F428908A2AA}" destId="{CA339A09-2384-498F-9FFE-8661ADB130AB}" srcOrd="7" destOrd="0" presId="urn:microsoft.com/office/officeart/2008/layout/PictureStrips"/>
    <dgm:cxn modelId="{6644C3B6-0DA7-4EE6-BE8C-03884FE82372}" type="presParOf" srcId="{4F124888-AC33-4A61-8D0A-3F428908A2AA}" destId="{9F842B3A-60A5-43F5-ABDD-1FE29EC0B8CC}" srcOrd="8" destOrd="0" presId="urn:microsoft.com/office/officeart/2008/layout/PictureStrips"/>
    <dgm:cxn modelId="{8630CD3C-EF85-4C14-A8A4-A39F3B6E4B2D}" type="presParOf" srcId="{9F842B3A-60A5-43F5-ABDD-1FE29EC0B8CC}" destId="{79BC81D0-1987-410D-BA67-0989A52F9C06}" srcOrd="0" destOrd="0" presId="urn:microsoft.com/office/officeart/2008/layout/PictureStrips"/>
    <dgm:cxn modelId="{EA230EBA-93EC-4BEB-88E0-47100F55AAC5}" type="presParOf" srcId="{9F842B3A-60A5-43F5-ABDD-1FE29EC0B8CC}" destId="{AA048EE8-F08C-4826-8139-C748F07F8AB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8D62B7-99A1-4FCE-8F4C-04E50DCBAAA4}">
      <dsp:nvSpPr>
        <dsp:cNvPr id="0" name=""/>
        <dsp:cNvSpPr/>
      </dsp:nvSpPr>
      <dsp:spPr>
        <a:xfrm>
          <a:off x="996070" y="455455"/>
          <a:ext cx="4438041" cy="13868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9385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Death of a colleague in the workplace is rare, when it does happen those responding may never have encountered this before</a:t>
          </a:r>
          <a:endParaRPr lang="en-US" sz="1300" kern="1200"/>
        </a:p>
      </dsp:txBody>
      <dsp:txXfrm>
        <a:off x="996070" y="455455"/>
        <a:ext cx="4438041" cy="1386887"/>
      </dsp:txXfrm>
    </dsp:sp>
    <dsp:sp modelId="{DFF034C9-D052-4F64-91A4-1A835BF63B86}">
      <dsp:nvSpPr>
        <dsp:cNvPr id="0" name=""/>
        <dsp:cNvSpPr/>
      </dsp:nvSpPr>
      <dsp:spPr>
        <a:xfrm>
          <a:off x="811152" y="255127"/>
          <a:ext cx="970821" cy="1456232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94051-2802-44D4-B57F-1B22B3AC0594}">
      <dsp:nvSpPr>
        <dsp:cNvPr id="0" name=""/>
        <dsp:cNvSpPr/>
      </dsp:nvSpPr>
      <dsp:spPr>
        <a:xfrm>
          <a:off x="996070" y="2201393"/>
          <a:ext cx="4438041" cy="13868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9385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Strong bonds often form between those working in health and social care settings </a:t>
          </a:r>
          <a:endParaRPr lang="en-US" sz="1300" kern="1200"/>
        </a:p>
      </dsp:txBody>
      <dsp:txXfrm>
        <a:off x="996070" y="2201393"/>
        <a:ext cx="4438041" cy="1386887"/>
      </dsp:txXfrm>
    </dsp:sp>
    <dsp:sp modelId="{66BDDE84-2E11-4873-A217-7FB3AF0E7F9C}">
      <dsp:nvSpPr>
        <dsp:cNvPr id="0" name=""/>
        <dsp:cNvSpPr/>
      </dsp:nvSpPr>
      <dsp:spPr>
        <a:xfrm>
          <a:off x="811152" y="2001065"/>
          <a:ext cx="970821" cy="1456232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B7A851-584B-46E6-AE04-77BA80CD24C4}">
      <dsp:nvSpPr>
        <dsp:cNvPr id="0" name=""/>
        <dsp:cNvSpPr/>
      </dsp:nvSpPr>
      <dsp:spPr>
        <a:xfrm>
          <a:off x="996070" y="3947331"/>
          <a:ext cx="4438041" cy="13868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9385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Consideration of learning points from colleagues and friends who have experienced the death of a colleague </a:t>
          </a:r>
          <a:endParaRPr lang="en-US" sz="1300" kern="1200" dirty="0"/>
        </a:p>
      </dsp:txBody>
      <dsp:txXfrm>
        <a:off x="996070" y="3947331"/>
        <a:ext cx="4438041" cy="1386887"/>
      </dsp:txXfrm>
    </dsp:sp>
    <dsp:sp modelId="{48E1905E-B3AD-48B2-A85C-D47672208699}">
      <dsp:nvSpPr>
        <dsp:cNvPr id="0" name=""/>
        <dsp:cNvSpPr/>
      </dsp:nvSpPr>
      <dsp:spPr>
        <a:xfrm>
          <a:off x="811152" y="3747003"/>
          <a:ext cx="970821" cy="1456232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AA944B-2B46-4F97-8C62-C7EC08E9FB4F}">
      <dsp:nvSpPr>
        <dsp:cNvPr id="0" name=""/>
        <dsp:cNvSpPr/>
      </dsp:nvSpPr>
      <dsp:spPr>
        <a:xfrm>
          <a:off x="119984" y="1282514"/>
          <a:ext cx="2868918" cy="8965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7254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It can be helpful to create a memorial in the workplace</a:t>
          </a:r>
          <a:r>
            <a:rPr lang="en-GB" sz="1200" kern="1200" dirty="0"/>
            <a:t>.</a:t>
          </a:r>
        </a:p>
      </dsp:txBody>
      <dsp:txXfrm>
        <a:off x="119984" y="1282514"/>
        <a:ext cx="2868918" cy="896537"/>
      </dsp:txXfrm>
    </dsp:sp>
    <dsp:sp modelId="{8F9F8F49-2DA8-4F06-8993-0A7704F18ADC}">
      <dsp:nvSpPr>
        <dsp:cNvPr id="0" name=""/>
        <dsp:cNvSpPr/>
      </dsp:nvSpPr>
      <dsp:spPr>
        <a:xfrm>
          <a:off x="446" y="1153014"/>
          <a:ext cx="627575" cy="941363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6DE02F-A4C1-4ACE-877E-803B866ADD4F}">
      <dsp:nvSpPr>
        <dsp:cNvPr id="0" name=""/>
        <dsp:cNvSpPr/>
      </dsp:nvSpPr>
      <dsp:spPr>
        <a:xfrm>
          <a:off x="3375900" y="1282514"/>
          <a:ext cx="2868918" cy="8965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7254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Benefits of community/team meetings has been recognised</a:t>
          </a:r>
          <a:r>
            <a:rPr lang="en-GB" sz="1200" kern="1200" dirty="0"/>
            <a:t>.</a:t>
          </a:r>
        </a:p>
      </dsp:txBody>
      <dsp:txXfrm>
        <a:off x="3375900" y="1282514"/>
        <a:ext cx="2868918" cy="896537"/>
      </dsp:txXfrm>
    </dsp:sp>
    <dsp:sp modelId="{BA3283B5-A01E-4EC0-B638-1BB6A991FBD6}">
      <dsp:nvSpPr>
        <dsp:cNvPr id="0" name=""/>
        <dsp:cNvSpPr/>
      </dsp:nvSpPr>
      <dsp:spPr>
        <a:xfrm>
          <a:off x="3256361" y="1153014"/>
          <a:ext cx="627575" cy="941363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F4F17B-E218-4EFD-8875-CD35BA392CFA}">
      <dsp:nvSpPr>
        <dsp:cNvPr id="0" name=""/>
        <dsp:cNvSpPr/>
      </dsp:nvSpPr>
      <dsp:spPr>
        <a:xfrm>
          <a:off x="119984" y="2411154"/>
          <a:ext cx="2868918" cy="8965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7254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Seeking social support from friends and colleagues is often the most popular and useful form of coping.</a:t>
          </a:r>
        </a:p>
      </dsp:txBody>
      <dsp:txXfrm>
        <a:off x="119984" y="2411154"/>
        <a:ext cx="2868918" cy="896537"/>
      </dsp:txXfrm>
    </dsp:sp>
    <dsp:sp modelId="{7D863B98-6459-481A-B990-015879F2D3FC}">
      <dsp:nvSpPr>
        <dsp:cNvPr id="0" name=""/>
        <dsp:cNvSpPr/>
      </dsp:nvSpPr>
      <dsp:spPr>
        <a:xfrm>
          <a:off x="446" y="2281655"/>
          <a:ext cx="627575" cy="941363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BC39F5-A339-4E2C-AD79-FCF1949E88AA}">
      <dsp:nvSpPr>
        <dsp:cNvPr id="0" name=""/>
        <dsp:cNvSpPr/>
      </dsp:nvSpPr>
      <dsp:spPr>
        <a:xfrm>
          <a:off x="3375900" y="2411154"/>
          <a:ext cx="2868918" cy="8965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7254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Meeting can allow colleagues to validate each others’ emotions and may facilitate any necessary adaptations to teamworking.</a:t>
          </a:r>
        </a:p>
      </dsp:txBody>
      <dsp:txXfrm>
        <a:off x="3375900" y="2411154"/>
        <a:ext cx="2868918" cy="896537"/>
      </dsp:txXfrm>
    </dsp:sp>
    <dsp:sp modelId="{0AB95BFF-0515-460B-85A9-A896A7CA75FC}">
      <dsp:nvSpPr>
        <dsp:cNvPr id="0" name=""/>
        <dsp:cNvSpPr/>
      </dsp:nvSpPr>
      <dsp:spPr>
        <a:xfrm>
          <a:off x="3256361" y="2281655"/>
          <a:ext cx="627575" cy="941363"/>
        </a:xfrm>
        <a:prstGeom prst="rect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952D70-AB8B-47F3-AB67-E8891E3EEAEF}">
      <dsp:nvSpPr>
        <dsp:cNvPr id="0" name=""/>
        <dsp:cNvSpPr/>
      </dsp:nvSpPr>
      <dsp:spPr>
        <a:xfrm>
          <a:off x="1747942" y="3539795"/>
          <a:ext cx="2868918" cy="8965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7254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People grieve at different times in different ways, therefore beneficial to hold meetings at ongoing intervals. </a:t>
          </a:r>
        </a:p>
      </dsp:txBody>
      <dsp:txXfrm>
        <a:off x="1747942" y="3539795"/>
        <a:ext cx="2868918" cy="896537"/>
      </dsp:txXfrm>
    </dsp:sp>
    <dsp:sp modelId="{0753C0EC-B166-4144-9A8F-0457EC96D325}">
      <dsp:nvSpPr>
        <dsp:cNvPr id="0" name=""/>
        <dsp:cNvSpPr/>
      </dsp:nvSpPr>
      <dsp:spPr>
        <a:xfrm>
          <a:off x="1628404" y="3410295"/>
          <a:ext cx="627575" cy="941363"/>
        </a:xfrm>
        <a:prstGeom prst="rect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FEAA9-75D0-4B2D-83D8-D0EDD1DC53AF}">
      <dsp:nvSpPr>
        <dsp:cNvPr id="0" name=""/>
        <dsp:cNvSpPr/>
      </dsp:nvSpPr>
      <dsp:spPr>
        <a:xfrm>
          <a:off x="700413" y="1520115"/>
          <a:ext cx="1128937" cy="11289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3AFAD3-7636-495D-AB24-C879891ED839}">
      <dsp:nvSpPr>
        <dsp:cNvPr id="0" name=""/>
        <dsp:cNvSpPr/>
      </dsp:nvSpPr>
      <dsp:spPr>
        <a:xfrm>
          <a:off x="15846" y="2777892"/>
          <a:ext cx="2508750" cy="1653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‘Compassion in a workplace affected by bereavement reduces anxiety, helps people feel valued, builds a collective capacity for healing and helps people resume a sense of normality’</a:t>
          </a:r>
          <a:endParaRPr lang="en-US" sz="1500" kern="1200"/>
        </a:p>
      </dsp:txBody>
      <dsp:txXfrm>
        <a:off x="15846" y="2777892"/>
        <a:ext cx="2508750" cy="1653750"/>
      </dsp:txXfrm>
    </dsp:sp>
    <dsp:sp modelId="{4F6B6590-F9F9-45CD-8FDC-C3ACAA2B9DAC}">
      <dsp:nvSpPr>
        <dsp:cNvPr id="0" name=""/>
        <dsp:cNvSpPr/>
      </dsp:nvSpPr>
      <dsp:spPr>
        <a:xfrm>
          <a:off x="4057071" y="1459446"/>
          <a:ext cx="1128937" cy="1128937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765A19-52B3-4491-B64C-7D7B8AF5D687}">
      <dsp:nvSpPr>
        <dsp:cNvPr id="0" name=""/>
        <dsp:cNvSpPr/>
      </dsp:nvSpPr>
      <dsp:spPr>
        <a:xfrm>
          <a:off x="155057" y="3935597"/>
          <a:ext cx="3265790" cy="1653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                    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	          - goodlifedeathgrief.org.uk</a:t>
          </a:r>
        </a:p>
      </dsp:txBody>
      <dsp:txXfrm>
        <a:off x="155057" y="3935597"/>
        <a:ext cx="3265790" cy="16537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2779EE-EDB6-4218-A4FA-C762EED85E69}">
      <dsp:nvSpPr>
        <dsp:cNvPr id="0" name=""/>
        <dsp:cNvSpPr/>
      </dsp:nvSpPr>
      <dsp:spPr>
        <a:xfrm>
          <a:off x="119984" y="1282514"/>
          <a:ext cx="2868918" cy="896537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 t="-3000" b="-3000"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7254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Group encompasses caring professions who work closely with each other</a:t>
          </a:r>
          <a:endParaRPr lang="en-US" sz="1400" kern="1200" dirty="0"/>
        </a:p>
      </dsp:txBody>
      <dsp:txXfrm>
        <a:off x="119984" y="1282514"/>
        <a:ext cx="2868918" cy="896537"/>
      </dsp:txXfrm>
    </dsp:sp>
    <dsp:sp modelId="{450866CA-B1D2-4027-A352-9DF134BD887F}">
      <dsp:nvSpPr>
        <dsp:cNvPr id="0" name=""/>
        <dsp:cNvSpPr/>
      </dsp:nvSpPr>
      <dsp:spPr>
        <a:xfrm>
          <a:off x="446" y="1153014"/>
          <a:ext cx="627575" cy="941363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A9A601-DEF0-4ED5-B365-DF4158E7BD9D}">
      <dsp:nvSpPr>
        <dsp:cNvPr id="0" name=""/>
        <dsp:cNvSpPr/>
      </dsp:nvSpPr>
      <dsp:spPr>
        <a:xfrm>
          <a:off x="3375900" y="1282514"/>
          <a:ext cx="2868918" cy="8965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7254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There may be a need for usual service for patients or clients to continue as normal</a:t>
          </a:r>
        </a:p>
      </dsp:txBody>
      <dsp:txXfrm>
        <a:off x="3375900" y="1282514"/>
        <a:ext cx="2868918" cy="896537"/>
      </dsp:txXfrm>
    </dsp:sp>
    <dsp:sp modelId="{772CEFFF-2F26-495C-B23D-07780027E65F}">
      <dsp:nvSpPr>
        <dsp:cNvPr id="0" name=""/>
        <dsp:cNvSpPr/>
      </dsp:nvSpPr>
      <dsp:spPr>
        <a:xfrm>
          <a:off x="3256361" y="1153014"/>
          <a:ext cx="627575" cy="941363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2E829B-3138-44D7-801F-B319A65DE639}">
      <dsp:nvSpPr>
        <dsp:cNvPr id="0" name=""/>
        <dsp:cNvSpPr/>
      </dsp:nvSpPr>
      <dsp:spPr>
        <a:xfrm>
          <a:off x="119984" y="2411154"/>
          <a:ext cx="2868918" cy="8965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7254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Individuals may feel worried that they don’t know the right thing to say</a:t>
          </a:r>
        </a:p>
      </dsp:txBody>
      <dsp:txXfrm>
        <a:off x="119984" y="2411154"/>
        <a:ext cx="2868918" cy="896537"/>
      </dsp:txXfrm>
    </dsp:sp>
    <dsp:sp modelId="{EB141648-8F30-473D-82B9-6090E931D015}">
      <dsp:nvSpPr>
        <dsp:cNvPr id="0" name=""/>
        <dsp:cNvSpPr/>
      </dsp:nvSpPr>
      <dsp:spPr>
        <a:xfrm>
          <a:off x="446" y="2281655"/>
          <a:ext cx="627575" cy="941363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B00D60-755D-4925-85EA-7C01E2AACB5A}">
      <dsp:nvSpPr>
        <dsp:cNvPr id="0" name=""/>
        <dsp:cNvSpPr/>
      </dsp:nvSpPr>
      <dsp:spPr>
        <a:xfrm>
          <a:off x="3375900" y="2411154"/>
          <a:ext cx="2868918" cy="8965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7254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There may be a hierarchy of roles and grades creating a barrier</a:t>
          </a:r>
        </a:p>
      </dsp:txBody>
      <dsp:txXfrm>
        <a:off x="3375900" y="2411154"/>
        <a:ext cx="2868918" cy="896537"/>
      </dsp:txXfrm>
    </dsp:sp>
    <dsp:sp modelId="{22E0540B-9F14-4F37-AF29-77D1C9748F73}">
      <dsp:nvSpPr>
        <dsp:cNvPr id="0" name=""/>
        <dsp:cNvSpPr/>
      </dsp:nvSpPr>
      <dsp:spPr>
        <a:xfrm>
          <a:off x="3256361" y="2281655"/>
          <a:ext cx="627575" cy="941363"/>
        </a:xfrm>
        <a:prstGeom prst="rect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F5721D-2957-4488-B3AB-9CF123C7D50E}">
      <dsp:nvSpPr>
        <dsp:cNvPr id="0" name=""/>
        <dsp:cNvSpPr/>
      </dsp:nvSpPr>
      <dsp:spPr>
        <a:xfrm>
          <a:off x="1747942" y="3539795"/>
          <a:ext cx="2868918" cy="8965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7254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Individuals may feel they should be able to cope with bereavement due to their job </a:t>
          </a:r>
        </a:p>
      </dsp:txBody>
      <dsp:txXfrm>
        <a:off x="1747942" y="3539795"/>
        <a:ext cx="2868918" cy="896537"/>
      </dsp:txXfrm>
    </dsp:sp>
    <dsp:sp modelId="{C791B8E0-47ED-42DB-BFE8-3960218A760C}">
      <dsp:nvSpPr>
        <dsp:cNvPr id="0" name=""/>
        <dsp:cNvSpPr/>
      </dsp:nvSpPr>
      <dsp:spPr>
        <a:xfrm>
          <a:off x="1628404" y="3410295"/>
          <a:ext cx="627575" cy="941363"/>
        </a:xfrm>
        <a:prstGeom prst="rect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D8C893-5418-48AB-8C5B-ACD25894F084}">
      <dsp:nvSpPr>
        <dsp:cNvPr id="0" name=""/>
        <dsp:cNvSpPr/>
      </dsp:nvSpPr>
      <dsp:spPr>
        <a:xfrm>
          <a:off x="1774172" y="821478"/>
          <a:ext cx="3761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610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52057" y="865163"/>
        <a:ext cx="20335" cy="4071"/>
      </dsp:txXfrm>
    </dsp:sp>
    <dsp:sp modelId="{409A7633-ED26-4F47-8F28-110FC786E7B0}">
      <dsp:nvSpPr>
        <dsp:cNvPr id="0" name=""/>
        <dsp:cNvSpPr/>
      </dsp:nvSpPr>
      <dsp:spPr>
        <a:xfrm>
          <a:off x="7692" y="241715"/>
          <a:ext cx="1768280" cy="12509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647" tIns="90952" rIns="86647" bIns="90952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Maintain open communication with all staff</a:t>
          </a:r>
          <a:endParaRPr lang="en-US" sz="1100" kern="1200" dirty="0">
            <a:latin typeface="Source Sans Pro" panose="020B0503030403020204" pitchFamily="34" charset="0"/>
            <a:ea typeface="Source Sans Pro" panose="020B0503030403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Build rapport</a:t>
          </a:r>
          <a:endParaRPr lang="en-US" sz="1100" kern="1200" dirty="0">
            <a:latin typeface="Source Sans Pro" panose="020B0503030403020204" pitchFamily="34" charset="0"/>
            <a:ea typeface="Source Sans Pro" panose="020B0503030403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Actively listen</a:t>
          </a:r>
          <a:endParaRPr lang="en-US" sz="1100" kern="1200" dirty="0">
            <a:latin typeface="Source Sans Pro" panose="020B0503030403020204" pitchFamily="34" charset="0"/>
            <a:ea typeface="Source Sans Pro" panose="020B0503030403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Acknowledge emotions</a:t>
          </a:r>
          <a:endParaRPr lang="en-US" sz="1100" kern="1200" dirty="0">
            <a:latin typeface="Source Sans Pro" panose="020B0503030403020204" pitchFamily="34" charset="0"/>
            <a:ea typeface="Source Sans Pro" panose="020B0503030403020204" pitchFamily="34" charset="0"/>
          </a:endParaRPr>
        </a:p>
      </dsp:txBody>
      <dsp:txXfrm>
        <a:off x="7692" y="241715"/>
        <a:ext cx="1768280" cy="1250966"/>
      </dsp:txXfrm>
    </dsp:sp>
    <dsp:sp modelId="{76C7B4B4-3E1F-4317-A2BA-CA435CF16376}">
      <dsp:nvSpPr>
        <dsp:cNvPr id="0" name=""/>
        <dsp:cNvSpPr/>
      </dsp:nvSpPr>
      <dsp:spPr>
        <a:xfrm>
          <a:off x="3949157" y="821478"/>
          <a:ext cx="3761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610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27042" y="865163"/>
        <a:ext cx="20335" cy="4071"/>
      </dsp:txXfrm>
    </dsp:sp>
    <dsp:sp modelId="{E15BB4E3-3128-4C90-957D-59EBD9AAA015}">
      <dsp:nvSpPr>
        <dsp:cNvPr id="0" name=""/>
        <dsp:cNvSpPr/>
      </dsp:nvSpPr>
      <dsp:spPr>
        <a:xfrm>
          <a:off x="2182677" y="251152"/>
          <a:ext cx="1768280" cy="12320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647" tIns="90952" rIns="86647" bIns="9095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Be present in attention</a:t>
          </a:r>
          <a:endParaRPr lang="en-US" sz="1400" kern="1200" dirty="0">
            <a:latin typeface="Source Sans Pro" panose="020B0503030403020204" pitchFamily="34" charset="0"/>
            <a:ea typeface="Source Sans Pro" panose="020B0503030403020204" pitchFamily="34" charset="0"/>
          </a:endParaRPr>
        </a:p>
      </dsp:txBody>
      <dsp:txXfrm>
        <a:off x="2182677" y="251152"/>
        <a:ext cx="1768280" cy="1232091"/>
      </dsp:txXfrm>
    </dsp:sp>
    <dsp:sp modelId="{B6CE3576-F661-4D4C-B69F-434A54BDA5A0}">
      <dsp:nvSpPr>
        <dsp:cNvPr id="0" name=""/>
        <dsp:cNvSpPr/>
      </dsp:nvSpPr>
      <dsp:spPr>
        <a:xfrm>
          <a:off x="891832" y="1475254"/>
          <a:ext cx="4349969" cy="391732"/>
        </a:xfrm>
        <a:custGeom>
          <a:avLst/>
          <a:gdLst/>
          <a:ahLst/>
          <a:cxnLst/>
          <a:rect l="0" t="0" r="0" b="0"/>
          <a:pathLst>
            <a:path>
              <a:moveTo>
                <a:pt x="4349969" y="0"/>
              </a:moveTo>
              <a:lnTo>
                <a:pt x="4349969" y="212966"/>
              </a:lnTo>
              <a:lnTo>
                <a:pt x="0" y="212966"/>
              </a:lnTo>
              <a:lnTo>
                <a:pt x="0" y="391732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57556" y="1669084"/>
        <a:ext cx="218521" cy="4071"/>
      </dsp:txXfrm>
    </dsp:sp>
    <dsp:sp modelId="{1E54CE48-F218-4ACC-81CF-776FAA21DE27}">
      <dsp:nvSpPr>
        <dsp:cNvPr id="0" name=""/>
        <dsp:cNvSpPr/>
      </dsp:nvSpPr>
      <dsp:spPr>
        <a:xfrm>
          <a:off x="4357662" y="257343"/>
          <a:ext cx="1768280" cy="12197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647" tIns="90952" rIns="86647" bIns="9095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Be sensitive to the needs of others</a:t>
          </a:r>
          <a:endParaRPr lang="en-US" sz="1400" kern="1200" dirty="0">
            <a:latin typeface="Source Sans Pro" panose="020B0503030403020204" pitchFamily="34" charset="0"/>
            <a:ea typeface="Source Sans Pro" panose="020B0503030403020204" pitchFamily="34" charset="0"/>
          </a:endParaRPr>
        </a:p>
      </dsp:txBody>
      <dsp:txXfrm>
        <a:off x="4357662" y="257343"/>
        <a:ext cx="1768280" cy="1219710"/>
      </dsp:txXfrm>
    </dsp:sp>
    <dsp:sp modelId="{F2D1C560-D97D-42CF-92A4-93810ADEAA59}">
      <dsp:nvSpPr>
        <dsp:cNvPr id="0" name=""/>
        <dsp:cNvSpPr/>
      </dsp:nvSpPr>
      <dsp:spPr>
        <a:xfrm>
          <a:off x="1774172" y="2496332"/>
          <a:ext cx="3761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610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52057" y="2540016"/>
        <a:ext cx="20335" cy="4071"/>
      </dsp:txXfrm>
    </dsp:sp>
    <dsp:sp modelId="{B1A00F6C-8FC9-42BC-A20D-5AFBA8A5B315}">
      <dsp:nvSpPr>
        <dsp:cNvPr id="0" name=""/>
        <dsp:cNvSpPr/>
      </dsp:nvSpPr>
      <dsp:spPr>
        <a:xfrm>
          <a:off x="7692" y="1899386"/>
          <a:ext cx="1768280" cy="12853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647" tIns="90952" rIns="86647" bIns="9095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Try not to make assumptions</a:t>
          </a:r>
          <a:endParaRPr lang="en-US" sz="1400" kern="1200" dirty="0">
            <a:latin typeface="Source Sans Pro" panose="020B0503030403020204" pitchFamily="34" charset="0"/>
            <a:ea typeface="Source Sans Pro" panose="020B0503030403020204" pitchFamily="34" charset="0"/>
          </a:endParaRPr>
        </a:p>
      </dsp:txBody>
      <dsp:txXfrm>
        <a:off x="7692" y="1899386"/>
        <a:ext cx="1768280" cy="1285331"/>
      </dsp:txXfrm>
    </dsp:sp>
    <dsp:sp modelId="{5FD27731-33F5-4D65-B0FB-65DCDE3C0123}">
      <dsp:nvSpPr>
        <dsp:cNvPr id="0" name=""/>
        <dsp:cNvSpPr/>
      </dsp:nvSpPr>
      <dsp:spPr>
        <a:xfrm>
          <a:off x="3949157" y="2496332"/>
          <a:ext cx="3761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610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27042" y="2540016"/>
        <a:ext cx="20335" cy="4071"/>
      </dsp:txXfrm>
    </dsp:sp>
    <dsp:sp modelId="{3655D952-6815-4395-908B-1FDA6A04500E}">
      <dsp:nvSpPr>
        <dsp:cNvPr id="0" name=""/>
        <dsp:cNvSpPr/>
      </dsp:nvSpPr>
      <dsp:spPr>
        <a:xfrm>
          <a:off x="2182677" y="1899386"/>
          <a:ext cx="1768280" cy="12853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647" tIns="90952" rIns="86647" bIns="9095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Create quiet spaces for people if they need to talk</a:t>
          </a:r>
          <a:endParaRPr lang="en-US" sz="1400" kern="1200" dirty="0">
            <a:latin typeface="Source Sans Pro" panose="020B0503030403020204" pitchFamily="34" charset="0"/>
            <a:ea typeface="Source Sans Pro" panose="020B0503030403020204" pitchFamily="34" charset="0"/>
          </a:endParaRPr>
        </a:p>
      </dsp:txBody>
      <dsp:txXfrm>
        <a:off x="2182677" y="1899386"/>
        <a:ext cx="1768280" cy="1285331"/>
      </dsp:txXfrm>
    </dsp:sp>
    <dsp:sp modelId="{07475B91-8CA5-46BC-A96A-6403BBCFC502}">
      <dsp:nvSpPr>
        <dsp:cNvPr id="0" name=""/>
        <dsp:cNvSpPr/>
      </dsp:nvSpPr>
      <dsp:spPr>
        <a:xfrm>
          <a:off x="891832" y="3182917"/>
          <a:ext cx="4349969" cy="376104"/>
        </a:xfrm>
        <a:custGeom>
          <a:avLst/>
          <a:gdLst/>
          <a:ahLst/>
          <a:cxnLst/>
          <a:rect l="0" t="0" r="0" b="0"/>
          <a:pathLst>
            <a:path>
              <a:moveTo>
                <a:pt x="4349969" y="0"/>
              </a:moveTo>
              <a:lnTo>
                <a:pt x="4349969" y="205152"/>
              </a:lnTo>
              <a:lnTo>
                <a:pt x="0" y="205152"/>
              </a:lnTo>
              <a:lnTo>
                <a:pt x="0" y="376104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57593" y="3368934"/>
        <a:ext cx="218447" cy="4071"/>
      </dsp:txXfrm>
    </dsp:sp>
    <dsp:sp modelId="{47802CE3-64E0-4CFF-AB88-5E7F5ADACC78}">
      <dsp:nvSpPr>
        <dsp:cNvPr id="0" name=""/>
        <dsp:cNvSpPr/>
      </dsp:nvSpPr>
      <dsp:spPr>
        <a:xfrm>
          <a:off x="4357662" y="1899386"/>
          <a:ext cx="1768280" cy="12853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647" tIns="90952" rIns="86647" bIns="9095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Offer breaks for people to meet over coffee/lunch</a:t>
          </a:r>
          <a:endParaRPr lang="en-US" sz="1400" kern="1200" dirty="0">
            <a:latin typeface="Source Sans Pro" panose="020B0503030403020204" pitchFamily="34" charset="0"/>
            <a:ea typeface="Source Sans Pro" panose="020B0503030403020204" pitchFamily="34" charset="0"/>
          </a:endParaRPr>
        </a:p>
      </dsp:txBody>
      <dsp:txXfrm>
        <a:off x="4357662" y="1899386"/>
        <a:ext cx="1768280" cy="1285331"/>
      </dsp:txXfrm>
    </dsp:sp>
    <dsp:sp modelId="{551C389C-8627-4C6E-960A-35F4E3D95AE7}">
      <dsp:nvSpPr>
        <dsp:cNvPr id="0" name=""/>
        <dsp:cNvSpPr/>
      </dsp:nvSpPr>
      <dsp:spPr>
        <a:xfrm>
          <a:off x="1774172" y="4162994"/>
          <a:ext cx="3761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610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52057" y="4206679"/>
        <a:ext cx="20335" cy="4071"/>
      </dsp:txXfrm>
    </dsp:sp>
    <dsp:sp modelId="{E77AB852-9041-4B21-BA10-2ED2234E4F17}">
      <dsp:nvSpPr>
        <dsp:cNvPr id="0" name=""/>
        <dsp:cNvSpPr/>
      </dsp:nvSpPr>
      <dsp:spPr>
        <a:xfrm>
          <a:off x="7692" y="3591422"/>
          <a:ext cx="1768280" cy="12345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647" tIns="90952" rIns="86647" bIns="9095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Check in with people regularly</a:t>
          </a:r>
          <a:endParaRPr lang="en-US" sz="1400" kern="1200" dirty="0">
            <a:latin typeface="Source Sans Pro" panose="020B0503030403020204" pitchFamily="34" charset="0"/>
            <a:ea typeface="Source Sans Pro" panose="020B0503030403020204" pitchFamily="34" charset="0"/>
          </a:endParaRPr>
        </a:p>
      </dsp:txBody>
      <dsp:txXfrm>
        <a:off x="7692" y="3591422"/>
        <a:ext cx="1768280" cy="1234585"/>
      </dsp:txXfrm>
    </dsp:sp>
    <dsp:sp modelId="{AFDA925E-36C3-4FF9-98C4-70DEBBAA100D}">
      <dsp:nvSpPr>
        <dsp:cNvPr id="0" name=""/>
        <dsp:cNvSpPr/>
      </dsp:nvSpPr>
      <dsp:spPr>
        <a:xfrm>
          <a:off x="2182677" y="3601469"/>
          <a:ext cx="1768280" cy="1214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647" tIns="90952" rIns="86647" bIns="90952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Signpost to other organisations for support </a:t>
          </a:r>
          <a:endParaRPr lang="en-US" sz="1400" kern="1200" dirty="0">
            <a:latin typeface="Source Sans Pro" panose="020B0503030403020204" pitchFamily="34" charset="0"/>
            <a:ea typeface="Source Sans Pro" panose="020B0503030403020204" pitchFamily="34" charset="0"/>
          </a:endParaRPr>
        </a:p>
      </dsp:txBody>
      <dsp:txXfrm>
        <a:off x="2182677" y="3601469"/>
        <a:ext cx="1768280" cy="12144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BDE7BC-D759-49DD-8361-DC9BCD235036}">
      <dsp:nvSpPr>
        <dsp:cNvPr id="0" name=""/>
        <dsp:cNvSpPr/>
      </dsp:nvSpPr>
      <dsp:spPr>
        <a:xfrm>
          <a:off x="0" y="0"/>
          <a:ext cx="624526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E7FA3C-7528-4A54-A118-9B8F605A361A}">
      <dsp:nvSpPr>
        <dsp:cNvPr id="0" name=""/>
        <dsp:cNvSpPr/>
      </dsp:nvSpPr>
      <dsp:spPr>
        <a:xfrm>
          <a:off x="0" y="0"/>
          <a:ext cx="1249053" cy="5589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0" y="0"/>
        <a:ext cx="1249053" cy="5589347"/>
      </dsp:txXfrm>
    </dsp:sp>
    <dsp:sp modelId="{0384523B-F79F-4C7F-8C4E-239A2806BBDD}">
      <dsp:nvSpPr>
        <dsp:cNvPr id="0" name=""/>
        <dsp:cNvSpPr/>
      </dsp:nvSpPr>
      <dsp:spPr>
        <a:xfrm>
          <a:off x="1342731" y="65704"/>
          <a:ext cx="4902533" cy="1314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Grief in the workplace is often stifled, the sudden death of a colleague can be damaging and destructive for the team. </a:t>
          </a:r>
          <a:endParaRPr lang="en-US" sz="2000" kern="1200"/>
        </a:p>
      </dsp:txBody>
      <dsp:txXfrm>
        <a:off x="1342731" y="65704"/>
        <a:ext cx="4902533" cy="1314096"/>
      </dsp:txXfrm>
    </dsp:sp>
    <dsp:sp modelId="{0B8B0F31-397F-4DE4-8598-953168ED220D}">
      <dsp:nvSpPr>
        <dsp:cNvPr id="0" name=""/>
        <dsp:cNvSpPr/>
      </dsp:nvSpPr>
      <dsp:spPr>
        <a:xfrm>
          <a:off x="1249052" y="1379801"/>
          <a:ext cx="49962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FBEF39-81DD-4437-A5E3-17A4B137934B}">
      <dsp:nvSpPr>
        <dsp:cNvPr id="0" name=""/>
        <dsp:cNvSpPr/>
      </dsp:nvSpPr>
      <dsp:spPr>
        <a:xfrm>
          <a:off x="1342731" y="1445506"/>
          <a:ext cx="4902533" cy="1314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i="0" kern="1200"/>
            <a:t>In this team environment, extreme and highly emotive experiences are frequently shared. </a:t>
          </a:r>
          <a:endParaRPr lang="en-US" sz="2000" kern="1200"/>
        </a:p>
      </dsp:txBody>
      <dsp:txXfrm>
        <a:off x="1342731" y="1445506"/>
        <a:ext cx="4902533" cy="1314096"/>
      </dsp:txXfrm>
    </dsp:sp>
    <dsp:sp modelId="{62C79D51-6BB3-4E9B-9D45-D974AF82A307}">
      <dsp:nvSpPr>
        <dsp:cNvPr id="0" name=""/>
        <dsp:cNvSpPr/>
      </dsp:nvSpPr>
      <dsp:spPr>
        <a:xfrm>
          <a:off x="1249052" y="2759603"/>
          <a:ext cx="49962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EBFB10-1674-44ED-81A8-E624771B9760}">
      <dsp:nvSpPr>
        <dsp:cNvPr id="0" name=""/>
        <dsp:cNvSpPr/>
      </dsp:nvSpPr>
      <dsp:spPr>
        <a:xfrm>
          <a:off x="1342731" y="2825308"/>
          <a:ext cx="4902533" cy="1314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There may be a hierarchy and it may be confronting for junior staff to see senior staff grieving. </a:t>
          </a:r>
          <a:endParaRPr lang="en-US" sz="2000" kern="1200"/>
        </a:p>
      </dsp:txBody>
      <dsp:txXfrm>
        <a:off x="1342731" y="2825308"/>
        <a:ext cx="4902533" cy="1314096"/>
      </dsp:txXfrm>
    </dsp:sp>
    <dsp:sp modelId="{6D42FD31-0BD3-4310-97F2-BE25740B5CDE}">
      <dsp:nvSpPr>
        <dsp:cNvPr id="0" name=""/>
        <dsp:cNvSpPr/>
      </dsp:nvSpPr>
      <dsp:spPr>
        <a:xfrm>
          <a:off x="1249052" y="4139405"/>
          <a:ext cx="49962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A8B357-448F-4025-894D-118A4B59A17D}">
      <dsp:nvSpPr>
        <dsp:cNvPr id="0" name=""/>
        <dsp:cNvSpPr/>
      </dsp:nvSpPr>
      <dsp:spPr>
        <a:xfrm>
          <a:off x="1342731" y="4205110"/>
          <a:ext cx="4902533" cy="1314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Complicated by concerns about financial or career implications of taking time off or showing vulnerability. </a:t>
          </a:r>
          <a:endParaRPr lang="en-US" sz="2000" kern="1200"/>
        </a:p>
      </dsp:txBody>
      <dsp:txXfrm>
        <a:off x="1342731" y="4205110"/>
        <a:ext cx="4902533" cy="1314096"/>
      </dsp:txXfrm>
    </dsp:sp>
    <dsp:sp modelId="{C1F37261-D9BA-4C90-AC67-C58A02676DE9}">
      <dsp:nvSpPr>
        <dsp:cNvPr id="0" name=""/>
        <dsp:cNvSpPr/>
      </dsp:nvSpPr>
      <dsp:spPr>
        <a:xfrm>
          <a:off x="1249052" y="5519207"/>
          <a:ext cx="49962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DC1E38-5389-4BB8-91E5-15E969C26BC8}">
      <dsp:nvSpPr>
        <dsp:cNvPr id="0" name=""/>
        <dsp:cNvSpPr/>
      </dsp:nvSpPr>
      <dsp:spPr>
        <a:xfrm>
          <a:off x="1557169" y="430029"/>
          <a:ext cx="3267054" cy="102095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1526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It is important for leaders to pay attention to their own needs while offering care to the team</a:t>
          </a:r>
          <a:endParaRPr lang="en-US" sz="1600" kern="1200"/>
        </a:p>
      </dsp:txBody>
      <dsp:txXfrm>
        <a:off x="1557169" y="430029"/>
        <a:ext cx="3267054" cy="1020954"/>
      </dsp:txXfrm>
    </dsp:sp>
    <dsp:sp modelId="{22FED0CD-9D46-4096-900D-FDB392A7150C}">
      <dsp:nvSpPr>
        <dsp:cNvPr id="0" name=""/>
        <dsp:cNvSpPr/>
      </dsp:nvSpPr>
      <dsp:spPr>
        <a:xfrm>
          <a:off x="1421041" y="282558"/>
          <a:ext cx="714668" cy="1072002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2014B2-1D2D-4004-BAFD-2554E1BB256D}">
      <dsp:nvSpPr>
        <dsp:cNvPr id="0" name=""/>
        <dsp:cNvSpPr/>
      </dsp:nvSpPr>
      <dsp:spPr>
        <a:xfrm>
          <a:off x="1557169" y="1715297"/>
          <a:ext cx="3267054" cy="102095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1526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Even in the workplace, grief is a healing process and individuals’ sadness will decrease at different rates </a:t>
          </a:r>
        </a:p>
      </dsp:txBody>
      <dsp:txXfrm>
        <a:off x="1557169" y="1715297"/>
        <a:ext cx="3267054" cy="1020954"/>
      </dsp:txXfrm>
    </dsp:sp>
    <dsp:sp modelId="{911F91C4-E962-4A2D-8A0A-87029A6292E5}">
      <dsp:nvSpPr>
        <dsp:cNvPr id="0" name=""/>
        <dsp:cNvSpPr/>
      </dsp:nvSpPr>
      <dsp:spPr>
        <a:xfrm>
          <a:off x="1421041" y="1567826"/>
          <a:ext cx="714668" cy="1072002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27CC15-9602-4939-8DA1-D93FFE34FE15}">
      <dsp:nvSpPr>
        <dsp:cNvPr id="0" name=""/>
        <dsp:cNvSpPr/>
      </dsp:nvSpPr>
      <dsp:spPr>
        <a:xfrm>
          <a:off x="1557169" y="3000565"/>
          <a:ext cx="3267054" cy="102095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1526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It may never return to how things were before, conversely not all staff will be affected</a:t>
          </a:r>
        </a:p>
      </dsp:txBody>
      <dsp:txXfrm>
        <a:off x="1557169" y="3000565"/>
        <a:ext cx="3267054" cy="1020954"/>
      </dsp:txXfrm>
    </dsp:sp>
    <dsp:sp modelId="{35D0660F-34D8-44A4-8B17-FB29D4039DF9}">
      <dsp:nvSpPr>
        <dsp:cNvPr id="0" name=""/>
        <dsp:cNvSpPr/>
      </dsp:nvSpPr>
      <dsp:spPr>
        <a:xfrm>
          <a:off x="1421041" y="2853094"/>
          <a:ext cx="714668" cy="1072002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99F110-88A3-4A43-AF88-061A733F3363}">
      <dsp:nvSpPr>
        <dsp:cNvPr id="0" name=""/>
        <dsp:cNvSpPr/>
      </dsp:nvSpPr>
      <dsp:spPr>
        <a:xfrm>
          <a:off x="1557169" y="4285834"/>
          <a:ext cx="3267054" cy="102095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1526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Try to avoid speculation and avoid making assumptions</a:t>
          </a:r>
        </a:p>
      </dsp:txBody>
      <dsp:txXfrm>
        <a:off x="1557169" y="4285834"/>
        <a:ext cx="3267054" cy="1020954"/>
      </dsp:txXfrm>
    </dsp:sp>
    <dsp:sp modelId="{CC5B7B0C-45BC-4D95-B8E4-69848B8FB103}">
      <dsp:nvSpPr>
        <dsp:cNvPr id="0" name=""/>
        <dsp:cNvSpPr/>
      </dsp:nvSpPr>
      <dsp:spPr>
        <a:xfrm>
          <a:off x="1421041" y="4138363"/>
          <a:ext cx="714668" cy="1072002"/>
        </a:xfrm>
        <a:prstGeom prst="rect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216A44-DF64-4364-847A-A4A45AF00FD4}">
      <dsp:nvSpPr>
        <dsp:cNvPr id="0" name=""/>
        <dsp:cNvSpPr/>
      </dsp:nvSpPr>
      <dsp:spPr>
        <a:xfrm>
          <a:off x="996070" y="455455"/>
          <a:ext cx="4438041" cy="13868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9385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Bereavement isn’t an exclusively specialist subject. If you haven’t dealt with this before, working through a considerate and compassionate approach can support your team. </a:t>
          </a:r>
          <a:endParaRPr lang="en-US" sz="1300" kern="1200" dirty="0"/>
        </a:p>
      </dsp:txBody>
      <dsp:txXfrm>
        <a:off x="996070" y="455455"/>
        <a:ext cx="4438041" cy="1386887"/>
      </dsp:txXfrm>
    </dsp:sp>
    <dsp:sp modelId="{6B466210-F4E7-45E5-9CA5-1CAB43CAC841}">
      <dsp:nvSpPr>
        <dsp:cNvPr id="0" name=""/>
        <dsp:cNvSpPr/>
      </dsp:nvSpPr>
      <dsp:spPr>
        <a:xfrm>
          <a:off x="811152" y="255127"/>
          <a:ext cx="970821" cy="1456232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E7A495-09F4-4C84-8028-F97ABA09B977}">
      <dsp:nvSpPr>
        <dsp:cNvPr id="0" name=""/>
        <dsp:cNvSpPr/>
      </dsp:nvSpPr>
      <dsp:spPr>
        <a:xfrm>
          <a:off x="996070" y="2201393"/>
          <a:ext cx="4438041" cy="13868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9385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Individuals often try to suppress their grief responses, however this can be more disruptive and destructive to them and their workplace.</a:t>
          </a:r>
        </a:p>
      </dsp:txBody>
      <dsp:txXfrm>
        <a:off x="996070" y="2201393"/>
        <a:ext cx="4438041" cy="1386887"/>
      </dsp:txXfrm>
    </dsp:sp>
    <dsp:sp modelId="{977CA003-EC01-4C79-8C75-BAC9CAA39003}">
      <dsp:nvSpPr>
        <dsp:cNvPr id="0" name=""/>
        <dsp:cNvSpPr/>
      </dsp:nvSpPr>
      <dsp:spPr>
        <a:xfrm>
          <a:off x="811152" y="2001065"/>
          <a:ext cx="970821" cy="1456232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CA848F-8326-4F20-ACEC-52948F4B1AEC}">
      <dsp:nvSpPr>
        <dsp:cNvPr id="0" name=""/>
        <dsp:cNvSpPr/>
      </dsp:nvSpPr>
      <dsp:spPr>
        <a:xfrm>
          <a:off x="996070" y="3947331"/>
          <a:ext cx="4438041" cy="13868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9385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Consider who should be contacted, think about all member of the MDT, consider clients.</a:t>
          </a:r>
        </a:p>
      </dsp:txBody>
      <dsp:txXfrm>
        <a:off x="996070" y="3947331"/>
        <a:ext cx="4438041" cy="1386887"/>
      </dsp:txXfrm>
    </dsp:sp>
    <dsp:sp modelId="{8BE2B45B-A344-4563-8041-129C7B507F1A}">
      <dsp:nvSpPr>
        <dsp:cNvPr id="0" name=""/>
        <dsp:cNvSpPr/>
      </dsp:nvSpPr>
      <dsp:spPr>
        <a:xfrm>
          <a:off x="811152" y="3747003"/>
          <a:ext cx="970821" cy="1456232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91C76D-D6AC-4AEB-AB77-C646A2F9423E}">
      <dsp:nvSpPr>
        <dsp:cNvPr id="0" name=""/>
        <dsp:cNvSpPr/>
      </dsp:nvSpPr>
      <dsp:spPr>
        <a:xfrm>
          <a:off x="10538" y="877674"/>
          <a:ext cx="1451536" cy="383403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167" tIns="330200" rIns="113167" bIns="330200" numCol="1" spcCol="1270" anchor="t" anchorCtr="0">
          <a:noAutofit/>
        </a:bodyPr>
        <a:lstStyle/>
        <a:p>
          <a:pPr marL="0" lvl="0" indent="0" algn="ctr" defTabSz="5556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50" kern="1200"/>
            <a:t>Recognise that often the workload must continue. Others may value the opportunity to support colleagues by being flexible with shifts if they can.</a:t>
          </a:r>
          <a:endParaRPr lang="en-US" sz="1250" kern="1200"/>
        </a:p>
      </dsp:txBody>
      <dsp:txXfrm>
        <a:off x="10538" y="2334609"/>
        <a:ext cx="1451536" cy="2300423"/>
      </dsp:txXfrm>
    </dsp:sp>
    <dsp:sp modelId="{F84FC939-08EB-4AB7-A860-3B642F618513}">
      <dsp:nvSpPr>
        <dsp:cNvPr id="0" name=""/>
        <dsp:cNvSpPr/>
      </dsp:nvSpPr>
      <dsp:spPr>
        <a:xfrm>
          <a:off x="377819" y="1264876"/>
          <a:ext cx="609645" cy="60964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530" tIns="12700" rIns="47530" bIns="1270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1</a:t>
          </a:r>
        </a:p>
      </dsp:txBody>
      <dsp:txXfrm>
        <a:off x="467099" y="1354156"/>
        <a:ext cx="431085" cy="431085"/>
      </dsp:txXfrm>
    </dsp:sp>
    <dsp:sp modelId="{ECD50706-DB75-49FE-99D1-683D8B97B504}">
      <dsp:nvSpPr>
        <dsp:cNvPr id="0" name=""/>
        <dsp:cNvSpPr/>
      </dsp:nvSpPr>
      <dsp:spPr>
        <a:xfrm>
          <a:off x="0" y="4707659"/>
          <a:ext cx="1451536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7E41F3-B328-4202-80D3-D3DB04CC78DC}">
      <dsp:nvSpPr>
        <dsp:cNvPr id="0" name=""/>
        <dsp:cNvSpPr/>
      </dsp:nvSpPr>
      <dsp:spPr>
        <a:xfrm>
          <a:off x="1598519" y="877654"/>
          <a:ext cx="1451536" cy="383403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167" tIns="330200" rIns="113167" bIns="33020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Ensure that anyone covering a shift is aware of the circumstances.</a:t>
          </a:r>
        </a:p>
      </dsp:txBody>
      <dsp:txXfrm>
        <a:off x="1598519" y="2334588"/>
        <a:ext cx="1451536" cy="2300423"/>
      </dsp:txXfrm>
    </dsp:sp>
    <dsp:sp modelId="{6FF7F096-239C-4B59-8DC0-C439413B2063}">
      <dsp:nvSpPr>
        <dsp:cNvPr id="0" name=""/>
        <dsp:cNvSpPr/>
      </dsp:nvSpPr>
      <dsp:spPr>
        <a:xfrm>
          <a:off x="1993341" y="1267699"/>
          <a:ext cx="609645" cy="60964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530" tIns="12700" rIns="47530" bIns="1270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/>
            <a:t>2</a:t>
          </a:r>
        </a:p>
      </dsp:txBody>
      <dsp:txXfrm>
        <a:off x="2082621" y="1356979"/>
        <a:ext cx="431085" cy="431085"/>
      </dsp:txXfrm>
    </dsp:sp>
    <dsp:sp modelId="{451D3152-9D21-441F-B065-53449230C52C}">
      <dsp:nvSpPr>
        <dsp:cNvPr id="0" name=""/>
        <dsp:cNvSpPr/>
      </dsp:nvSpPr>
      <dsp:spPr>
        <a:xfrm>
          <a:off x="1572391" y="4707659"/>
          <a:ext cx="1451536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DCB76E-0443-4503-9B8E-8B90EA11C6BD}">
      <dsp:nvSpPr>
        <dsp:cNvPr id="0" name=""/>
        <dsp:cNvSpPr/>
      </dsp:nvSpPr>
      <dsp:spPr>
        <a:xfrm>
          <a:off x="3195209" y="877654"/>
          <a:ext cx="1451536" cy="383403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167" tIns="330200" rIns="113167" bIns="33020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Consider additional cover over the funeral.</a:t>
          </a:r>
        </a:p>
      </dsp:txBody>
      <dsp:txXfrm>
        <a:off x="3195209" y="2334588"/>
        <a:ext cx="1451536" cy="2300423"/>
      </dsp:txXfrm>
    </dsp:sp>
    <dsp:sp modelId="{49B57EDD-7F66-43E2-A72C-FF3E1AADAEE7}">
      <dsp:nvSpPr>
        <dsp:cNvPr id="0" name=""/>
        <dsp:cNvSpPr/>
      </dsp:nvSpPr>
      <dsp:spPr>
        <a:xfrm>
          <a:off x="3590031" y="1293834"/>
          <a:ext cx="609645" cy="60964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530" tIns="12700" rIns="47530" bIns="1270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/>
            <a:t>3</a:t>
          </a:r>
        </a:p>
      </dsp:txBody>
      <dsp:txXfrm>
        <a:off x="3679311" y="1383114"/>
        <a:ext cx="431085" cy="431085"/>
      </dsp:txXfrm>
    </dsp:sp>
    <dsp:sp modelId="{DC53D1B7-114E-49FB-B7E8-6D871E39C627}">
      <dsp:nvSpPr>
        <dsp:cNvPr id="0" name=""/>
        <dsp:cNvSpPr/>
      </dsp:nvSpPr>
      <dsp:spPr>
        <a:xfrm>
          <a:off x="3169081" y="4707659"/>
          <a:ext cx="1451536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416057-16BF-4924-8D3B-91BF06404C1F}">
      <dsp:nvSpPr>
        <dsp:cNvPr id="0" name=""/>
        <dsp:cNvSpPr/>
      </dsp:nvSpPr>
      <dsp:spPr>
        <a:xfrm>
          <a:off x="4791899" y="877654"/>
          <a:ext cx="1451536" cy="383403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167" tIns="330200" rIns="113167" bIns="33020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Consider a condolence book or internet page for team members to contribute, and having a quiet space available for reflection. </a:t>
          </a:r>
        </a:p>
      </dsp:txBody>
      <dsp:txXfrm>
        <a:off x="4791899" y="2334588"/>
        <a:ext cx="1451536" cy="2300423"/>
      </dsp:txXfrm>
    </dsp:sp>
    <dsp:sp modelId="{B524E9E4-2B1C-4329-B9B0-45B3CBAB42B5}">
      <dsp:nvSpPr>
        <dsp:cNvPr id="0" name=""/>
        <dsp:cNvSpPr/>
      </dsp:nvSpPr>
      <dsp:spPr>
        <a:xfrm>
          <a:off x="5186721" y="1293834"/>
          <a:ext cx="609645" cy="60964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530" tIns="12700" rIns="47530" bIns="1270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/>
            <a:t>4</a:t>
          </a:r>
        </a:p>
      </dsp:txBody>
      <dsp:txXfrm>
        <a:off x="5276001" y="1383114"/>
        <a:ext cx="431085" cy="431085"/>
      </dsp:txXfrm>
    </dsp:sp>
    <dsp:sp modelId="{5DE35D6D-5B52-49A4-8BD3-95C71E8D36A2}">
      <dsp:nvSpPr>
        <dsp:cNvPr id="0" name=""/>
        <dsp:cNvSpPr/>
      </dsp:nvSpPr>
      <dsp:spPr>
        <a:xfrm>
          <a:off x="4765771" y="4707659"/>
          <a:ext cx="1451536" cy="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6BCAEB-FA48-44E3-B8A3-05B8A990020B}">
      <dsp:nvSpPr>
        <dsp:cNvPr id="0" name=""/>
        <dsp:cNvSpPr/>
      </dsp:nvSpPr>
      <dsp:spPr>
        <a:xfrm>
          <a:off x="0" y="2729"/>
          <a:ext cx="624526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6BE8AA-FFCD-47F7-B82D-D5C71652ACF6}">
      <dsp:nvSpPr>
        <dsp:cNvPr id="0" name=""/>
        <dsp:cNvSpPr/>
      </dsp:nvSpPr>
      <dsp:spPr>
        <a:xfrm>
          <a:off x="0" y="2729"/>
          <a:ext cx="6245265" cy="930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Sometimes referred to as ‘grief with the volume turned up’</a:t>
          </a:r>
          <a:endParaRPr lang="en-US" sz="2000" kern="1200"/>
        </a:p>
      </dsp:txBody>
      <dsp:txXfrm>
        <a:off x="0" y="2729"/>
        <a:ext cx="6245265" cy="930648"/>
      </dsp:txXfrm>
    </dsp:sp>
    <dsp:sp modelId="{D09BBB72-8761-49E9-992B-B335745DF4C0}">
      <dsp:nvSpPr>
        <dsp:cNvPr id="0" name=""/>
        <dsp:cNvSpPr/>
      </dsp:nvSpPr>
      <dsp:spPr>
        <a:xfrm>
          <a:off x="0" y="933377"/>
          <a:ext cx="624526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02392E-8C98-487F-A724-0AF9FC7CC0B8}">
      <dsp:nvSpPr>
        <dsp:cNvPr id="0" name=""/>
        <dsp:cNvSpPr/>
      </dsp:nvSpPr>
      <dsp:spPr>
        <a:xfrm>
          <a:off x="0" y="933377"/>
          <a:ext cx="6245265" cy="930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Some professions within health and social care at higher risk of suicide.</a:t>
          </a:r>
        </a:p>
      </dsp:txBody>
      <dsp:txXfrm>
        <a:off x="0" y="933377"/>
        <a:ext cx="6245265" cy="930648"/>
      </dsp:txXfrm>
    </dsp:sp>
    <dsp:sp modelId="{3435822A-9228-4D07-88FD-A8E066B27ABF}">
      <dsp:nvSpPr>
        <dsp:cNvPr id="0" name=""/>
        <dsp:cNvSpPr/>
      </dsp:nvSpPr>
      <dsp:spPr>
        <a:xfrm>
          <a:off x="0" y="1864025"/>
          <a:ext cx="624526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A71D46-7923-46A3-984C-829A42D2555A}">
      <dsp:nvSpPr>
        <dsp:cNvPr id="0" name=""/>
        <dsp:cNvSpPr/>
      </dsp:nvSpPr>
      <dsp:spPr>
        <a:xfrm>
          <a:off x="0" y="1864025"/>
          <a:ext cx="6245265" cy="930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Approximately 400 people area exposed to the aftermath of every suicide.</a:t>
          </a:r>
        </a:p>
      </dsp:txBody>
      <dsp:txXfrm>
        <a:off x="0" y="1864025"/>
        <a:ext cx="6245265" cy="930648"/>
      </dsp:txXfrm>
    </dsp:sp>
    <dsp:sp modelId="{8B8200C2-1650-4203-A214-1ADFE65C8924}">
      <dsp:nvSpPr>
        <dsp:cNvPr id="0" name=""/>
        <dsp:cNvSpPr/>
      </dsp:nvSpPr>
      <dsp:spPr>
        <a:xfrm>
          <a:off x="0" y="2794673"/>
          <a:ext cx="624526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F20890-14A6-4889-A682-24EFA401746E}">
      <dsp:nvSpPr>
        <dsp:cNvPr id="0" name=""/>
        <dsp:cNvSpPr/>
      </dsp:nvSpPr>
      <dsp:spPr>
        <a:xfrm>
          <a:off x="0" y="2794673"/>
          <a:ext cx="6245265" cy="930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May be complicated by stigma, fear of saying the wrong thing. </a:t>
          </a:r>
        </a:p>
      </dsp:txBody>
      <dsp:txXfrm>
        <a:off x="0" y="2794673"/>
        <a:ext cx="6245265" cy="930648"/>
      </dsp:txXfrm>
    </dsp:sp>
    <dsp:sp modelId="{7A1147A7-CD79-4888-93DE-87293908C965}">
      <dsp:nvSpPr>
        <dsp:cNvPr id="0" name=""/>
        <dsp:cNvSpPr/>
      </dsp:nvSpPr>
      <dsp:spPr>
        <a:xfrm>
          <a:off x="0" y="3725321"/>
          <a:ext cx="624526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81CA11-31A7-4F50-9888-9B1D8330C79B}">
      <dsp:nvSpPr>
        <dsp:cNvPr id="0" name=""/>
        <dsp:cNvSpPr/>
      </dsp:nvSpPr>
      <dsp:spPr>
        <a:xfrm>
          <a:off x="0" y="3725321"/>
          <a:ext cx="6245265" cy="930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Team members may feel guilt at not recognising perceived warning signs. </a:t>
          </a:r>
        </a:p>
      </dsp:txBody>
      <dsp:txXfrm>
        <a:off x="0" y="3725321"/>
        <a:ext cx="6245265" cy="930648"/>
      </dsp:txXfrm>
    </dsp:sp>
    <dsp:sp modelId="{6799BC55-8E87-49DA-9530-24809597901A}">
      <dsp:nvSpPr>
        <dsp:cNvPr id="0" name=""/>
        <dsp:cNvSpPr/>
      </dsp:nvSpPr>
      <dsp:spPr>
        <a:xfrm>
          <a:off x="0" y="4655969"/>
          <a:ext cx="624526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10317C-1A6B-4D68-9933-A31296797807}">
      <dsp:nvSpPr>
        <dsp:cNvPr id="0" name=""/>
        <dsp:cNvSpPr/>
      </dsp:nvSpPr>
      <dsp:spPr>
        <a:xfrm>
          <a:off x="0" y="4655969"/>
          <a:ext cx="6245265" cy="930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Treat the death in the same way and focus on how the person lived rather than how they died.</a:t>
          </a:r>
        </a:p>
      </dsp:txBody>
      <dsp:txXfrm>
        <a:off x="0" y="4655969"/>
        <a:ext cx="6245265" cy="93064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2219A7-F8C1-463A-BD4C-E11CF0A9AC47}">
      <dsp:nvSpPr>
        <dsp:cNvPr id="0" name=""/>
        <dsp:cNvSpPr/>
      </dsp:nvSpPr>
      <dsp:spPr>
        <a:xfrm>
          <a:off x="119984" y="1282514"/>
          <a:ext cx="2868918" cy="8965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7254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Many individuals report feeling more connected to their team members who have also experienced the death of the colleague</a:t>
          </a:r>
          <a:endParaRPr lang="en-US" sz="1200" kern="1200"/>
        </a:p>
      </dsp:txBody>
      <dsp:txXfrm>
        <a:off x="119984" y="1282514"/>
        <a:ext cx="2868918" cy="896537"/>
      </dsp:txXfrm>
    </dsp:sp>
    <dsp:sp modelId="{3A908721-B7F9-4BC7-B2F7-E2CBD57955DE}">
      <dsp:nvSpPr>
        <dsp:cNvPr id="0" name=""/>
        <dsp:cNvSpPr/>
      </dsp:nvSpPr>
      <dsp:spPr>
        <a:xfrm>
          <a:off x="446" y="1153014"/>
          <a:ext cx="627575" cy="941363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A5A990-4F65-4F1F-AEE2-AF70AD1F4CD8}">
      <dsp:nvSpPr>
        <dsp:cNvPr id="0" name=""/>
        <dsp:cNvSpPr/>
      </dsp:nvSpPr>
      <dsp:spPr>
        <a:xfrm>
          <a:off x="3375900" y="1282514"/>
          <a:ext cx="2868918" cy="8965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7254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There can be anxiety around returning to work, and both the practical and emotional consequences of their colleague’s unfilled position. </a:t>
          </a:r>
        </a:p>
      </dsp:txBody>
      <dsp:txXfrm>
        <a:off x="3375900" y="1282514"/>
        <a:ext cx="2868918" cy="896537"/>
      </dsp:txXfrm>
    </dsp:sp>
    <dsp:sp modelId="{54258DF9-4677-493C-9DE4-9F378BF021C0}">
      <dsp:nvSpPr>
        <dsp:cNvPr id="0" name=""/>
        <dsp:cNvSpPr/>
      </dsp:nvSpPr>
      <dsp:spPr>
        <a:xfrm>
          <a:off x="3256361" y="1153014"/>
          <a:ext cx="627575" cy="941363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796DF0-FCE9-4F2A-BC09-AA2F97B44226}">
      <dsp:nvSpPr>
        <dsp:cNvPr id="0" name=""/>
        <dsp:cNvSpPr/>
      </dsp:nvSpPr>
      <dsp:spPr>
        <a:xfrm>
          <a:off x="119984" y="2411154"/>
          <a:ext cx="2868918" cy="8965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7254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Use the opportunity to remind of any wellbeing or mentoring resources. </a:t>
          </a:r>
        </a:p>
      </dsp:txBody>
      <dsp:txXfrm>
        <a:off x="119984" y="2411154"/>
        <a:ext cx="2868918" cy="896537"/>
      </dsp:txXfrm>
    </dsp:sp>
    <dsp:sp modelId="{B06A98C1-8759-42DC-83AD-E4DA92A8E73C}">
      <dsp:nvSpPr>
        <dsp:cNvPr id="0" name=""/>
        <dsp:cNvSpPr/>
      </dsp:nvSpPr>
      <dsp:spPr>
        <a:xfrm>
          <a:off x="446" y="2281655"/>
          <a:ext cx="627575" cy="941363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D46FD-F0B1-4CF4-8C15-5C419FD5ED62}">
      <dsp:nvSpPr>
        <dsp:cNvPr id="0" name=""/>
        <dsp:cNvSpPr/>
      </dsp:nvSpPr>
      <dsp:spPr>
        <a:xfrm>
          <a:off x="3375900" y="2411154"/>
          <a:ext cx="2868918" cy="8965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7254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Remember that we access emails throughout the day and cannot control the environment a colleague receives the news in. </a:t>
          </a:r>
        </a:p>
      </dsp:txBody>
      <dsp:txXfrm>
        <a:off x="3375900" y="2411154"/>
        <a:ext cx="2868918" cy="896537"/>
      </dsp:txXfrm>
    </dsp:sp>
    <dsp:sp modelId="{C62EF275-B3F9-46E9-9ADE-490D094EB421}">
      <dsp:nvSpPr>
        <dsp:cNvPr id="0" name=""/>
        <dsp:cNvSpPr/>
      </dsp:nvSpPr>
      <dsp:spPr>
        <a:xfrm>
          <a:off x="3256361" y="2281655"/>
          <a:ext cx="627575" cy="941363"/>
        </a:xfrm>
        <a:prstGeom prst="rect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BC81D0-1987-410D-BA67-0989A52F9C06}">
      <dsp:nvSpPr>
        <dsp:cNvPr id="0" name=""/>
        <dsp:cNvSpPr/>
      </dsp:nvSpPr>
      <dsp:spPr>
        <a:xfrm>
          <a:off x="1747942" y="3539795"/>
          <a:ext cx="2868918" cy="8965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7254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Don’t fear ‘reminding’ someone of a death, they won’t have forgotten.</a:t>
          </a:r>
        </a:p>
      </dsp:txBody>
      <dsp:txXfrm>
        <a:off x="1747942" y="3539795"/>
        <a:ext cx="2868918" cy="896537"/>
      </dsp:txXfrm>
    </dsp:sp>
    <dsp:sp modelId="{AA048EE8-F08C-4826-8139-C748F07F8ABF}">
      <dsp:nvSpPr>
        <dsp:cNvPr id="0" name=""/>
        <dsp:cNvSpPr/>
      </dsp:nvSpPr>
      <dsp:spPr>
        <a:xfrm>
          <a:off x="1628404" y="3410295"/>
          <a:ext cx="627575" cy="941363"/>
        </a:xfrm>
        <a:prstGeom prst="rect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1233C-7943-42F6-AC5F-F725533BFFDA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50EAC-AB21-44B6-B311-AC70984DB6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991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1FC670-51DB-8D6A-9C7C-BFAE229E48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E2B15D-2418-A37A-1F1E-8DBC988E71F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9CBC4-C9E3-F143-EA47-0CA9C79B7142}"/>
              </a:ext>
            </a:extLst>
          </p:cNvPr>
          <p:cNvSpPr txBox="1"/>
          <p:nvPr/>
        </p:nvSpPr>
        <p:spPr>
          <a:xfrm>
            <a:off x="3850446" y="9428579"/>
            <a:ext cx="2945657" cy="49805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C7210B1-C4DD-47A0-B520-F537AC9113FD}" type="slidenum">
              <a:t>5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BC15B-E4D7-480F-954E-C066625393A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954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BC15B-E4D7-480F-954E-C066625393A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485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1691C-C415-4EC2-B8E0-E52DDCBCEB0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789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1691C-C415-4EC2-B8E0-E52DDCBCEB0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892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BC15B-E4D7-480F-954E-C066625393A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635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BC15B-E4D7-480F-954E-C066625393A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257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268E8DB-8ED9-4DC9-9B66-50EAFCF86F9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058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BC15B-E4D7-480F-954E-C066625393A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980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BC15B-E4D7-480F-954E-C066625393A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505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BC15B-E4D7-480F-954E-C066625393A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543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BC15B-E4D7-480F-954E-C066625393A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929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9EFBF-0749-806D-7AB5-028C15D758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1FF66C-C751-C706-3953-D4E76698D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71EF2-C1F5-D3ED-5901-6FE50181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3399D-3CB2-4A5F-B2DB-F0097BD9DD26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B7161-A738-2122-1CAB-A46AA170B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ABB79-6F97-26D2-BC58-F3AE210E3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D45-8F66-4CFB-ADA9-B791BE3C0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411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14F97-9662-D849-B53B-83D39B48F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63A9E3-0181-6F0E-52D9-177D734C0F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F020E-8C80-2E1A-328E-ED85616BB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3399D-3CB2-4A5F-B2DB-F0097BD9DD26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03656-4994-F92E-5E14-205116837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F24D9-EB33-2BB7-9AD8-FD63F93D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D45-8F66-4CFB-ADA9-B791BE3C0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192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1B79F2-F12D-2895-478D-CDEBB4D1A6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B7E290-B28E-18D3-6810-C0094A3C6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AEDF4-E74F-C077-E2FB-4C74AD28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3399D-3CB2-4A5F-B2DB-F0097BD9DD26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403FB-47BA-5D72-879A-0DD7DCAF0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68B96-CD7E-E1B4-C69A-A47CD1697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D45-8F66-4CFB-ADA9-B791BE3C0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265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"/>
            <a:ext cx="12192000" cy="464052"/>
          </a:xfrm>
          <a:prstGeom prst="rect">
            <a:avLst/>
          </a:prstGeom>
          <a:solidFill>
            <a:srgbClr val="0430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0" y="6602568"/>
            <a:ext cx="12192000" cy="255432"/>
          </a:xfrm>
          <a:prstGeom prst="rect">
            <a:avLst/>
          </a:prstGeom>
          <a:solidFill>
            <a:srgbClr val="0430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8" name="TextBox 7"/>
          <p:cNvSpPr txBox="1"/>
          <p:nvPr userDrawn="1"/>
        </p:nvSpPr>
        <p:spPr>
          <a:xfrm>
            <a:off x="141106" y="13308"/>
            <a:ext cx="5177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66CCFF"/>
                </a:solidFill>
              </a:rPr>
              <a:t>NHS Education for Scotland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20296" y="1798798"/>
            <a:ext cx="10246381" cy="4486261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020298" y="944563"/>
            <a:ext cx="10246721" cy="692151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rgbClr val="17375E"/>
                </a:solidFill>
                <a:latin typeface="Source Sans Pro"/>
                <a:cs typeface="Source Sans Pro"/>
              </a:defRPr>
            </a:lvl1pPr>
          </a:lstStyle>
          <a:p>
            <a:pPr lvl="0"/>
            <a:r>
              <a:rPr lang="en-GB"/>
              <a:t>Click to edit Master title styles</a:t>
            </a:r>
          </a:p>
        </p:txBody>
      </p:sp>
    </p:spTree>
    <p:extLst>
      <p:ext uri="{BB962C8B-B14F-4D97-AF65-F5344CB8AC3E}">
        <p14:creationId xmlns:p14="http://schemas.microsoft.com/office/powerpoint/2010/main" val="1793142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80089-1C7C-451E-A047-19DBD42FD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297" y="944563"/>
            <a:ext cx="10972800" cy="695480"/>
          </a:xfrm>
        </p:spPr>
        <p:txBody>
          <a:bodyPr>
            <a:noAutofit/>
          </a:bodyPr>
          <a:lstStyle>
            <a:lvl1pPr algn="l">
              <a:defRPr sz="4800">
                <a:solidFill>
                  <a:srgbClr val="17365E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1"/>
            <a:ext cx="12192000" cy="464052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602568"/>
            <a:ext cx="12192000" cy="255432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41106" y="13307"/>
            <a:ext cx="517746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dirty="0">
                <a:solidFill>
                  <a:schemeClr val="bg1"/>
                </a:solidFill>
              </a:rPr>
              <a:t>NHS Education for Scotland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20296" y="1798798"/>
            <a:ext cx="10246381" cy="4486261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324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-9fullheader.jpg">
            <a:extLst>
              <a:ext uri="{FF2B5EF4-FFF2-40B4-BE49-F238E27FC236}">
                <a16:creationId xmlns:a16="http://schemas.microsoft.com/office/drawing/2014/main" id="{4197C589-94B4-C297-24FA-CE4A69701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357"/>
            <a:ext cx="12192000" cy="143954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ABCD41B-1AA3-BD35-FD8A-D20F74CD27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37686" y="252411"/>
            <a:ext cx="9674023" cy="69215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4800">
                <a:solidFill>
                  <a:srgbClr val="FFFFFF"/>
                </a:solidFill>
                <a:latin typeface="Source Sans Pro"/>
                <a:cs typeface="Source Sans Pro"/>
              </a:defRPr>
            </a:lvl1pPr>
          </a:lstStyle>
          <a:p>
            <a:pPr lvl="0"/>
            <a:r>
              <a:rPr lang="en-GB"/>
              <a:t>Click to edit Master title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A71C3C9-016C-D760-E61C-320D2AC8C5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37686" y="944563"/>
            <a:ext cx="9674023" cy="603187"/>
          </a:xfrm>
        </p:spPr>
        <p:txBody>
          <a:bodyPr/>
          <a:lstStyle>
            <a:lvl1pPr marL="0" indent="0">
              <a:spcBef>
                <a:spcPts val="933"/>
              </a:spcBef>
              <a:buNone/>
              <a:defRPr sz="3733">
                <a:solidFill>
                  <a:srgbClr val="66CCFF"/>
                </a:solidFill>
              </a:defRPr>
            </a:lvl1pPr>
          </a:lstStyle>
          <a:p>
            <a:pPr lvl="0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3334750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C21E9-346A-50A6-C77B-2FF39BB99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909DF-032B-0552-F20A-72B856686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EF903-2CB5-1BB4-C78A-1A471B853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3399D-3CB2-4A5F-B2DB-F0097BD9DD26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70DB5-1632-59A0-204A-9BBFE31BB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BF23B-235D-7ED7-52DB-AC96368AD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D45-8F66-4CFB-ADA9-B791BE3C0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842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20069-9355-5172-8ED3-8B0A6905F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26DCC-B119-F7F9-B477-A71990CFD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50220-F8EB-A017-79DA-3C4E2243A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3399D-3CB2-4A5F-B2DB-F0097BD9DD26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72D6A-5CA7-BE6A-9BE1-0C2CD5482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3CB7C-3900-93EF-F7C1-70D067D9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D45-8F66-4CFB-ADA9-B791BE3C0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748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665B6-142D-520F-E7AA-FC3B5F335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46915-18A9-DD3E-039F-B85A2900E5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359239-9684-D52E-D67C-8C1F6AF97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F50FF3-2F6F-58B5-F548-F81211978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3399D-3CB2-4A5F-B2DB-F0097BD9DD26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08CFE-8DF3-D08E-F934-59FAAE88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9BC993-792A-ADF8-BD93-366A1978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D45-8F66-4CFB-ADA9-B791BE3C0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497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E0AE3-C4F7-D0EF-4C5F-8298C7642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5FFA9-6BE9-5149-F145-7D53527AB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9512A-DA4C-0953-FA2D-8E6AA0E3E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FCD2A6-8D6C-2908-9C81-D17B79C270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5EA6F9-C1EB-5EF3-E4F9-C54BFCC7B1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EEB790-361E-2ACB-2B16-A795586FE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3399D-3CB2-4A5F-B2DB-F0097BD9DD26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825275-EFCC-5835-FAEA-F787BD70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39FFAE-DCA0-CB58-C615-F63F44A1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D45-8F66-4CFB-ADA9-B791BE3C0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482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83787-7EE3-5721-904A-415D4FDF2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EE54F0-7061-201E-45EA-F106A196A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3399D-3CB2-4A5F-B2DB-F0097BD9DD26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5AC1A6-380D-446D-FE7F-21B4241A4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DB6F4C-3BDB-CF33-9460-97E87AFC2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D45-8F66-4CFB-ADA9-B791BE3C0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908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34D36B-89A8-4C5E-6952-C6DEBE4BB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3399D-3CB2-4A5F-B2DB-F0097BD9DD26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B4B2A8-17C7-9D47-7F6A-05CEFC194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308B6-F7E5-B630-C6F1-FCE4E0F9B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D45-8F66-4CFB-ADA9-B791BE3C0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1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AB4AA-437D-7270-7897-1E0420CF2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F35CF-6337-1344-9DF7-C5DD99843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B46ABE-78D6-9E9A-3497-5FC7F425A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F31A1F-EB6F-7B53-A61F-CEC838EE4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3399D-3CB2-4A5F-B2DB-F0097BD9DD26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2B3AD3-539D-082D-6A5A-77A2217F7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74ED57-7C42-11F0-8B5C-2469773E9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D45-8F66-4CFB-ADA9-B791BE3C0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508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FF86E-378A-7FF4-F98C-ED0A8535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2C2FE3-E64D-FC4E-33A8-94BB109C4C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97D7F8-CFF9-862C-B363-B85AADD5F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D23F3-0512-6AA0-7C69-750DEC92F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3399D-3CB2-4A5F-B2DB-F0097BD9DD26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42EA9-AE05-1DC2-9EB9-B043B52AA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C3D3E-7CF7-5A87-835C-6C3D50823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D45-8F66-4CFB-ADA9-B791BE3C0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517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85503B-FF5E-4687-CD52-E18DE9411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7DD06-6527-123E-D24F-6D8714F3C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14E6B-8BE0-3695-10F9-DCFEA789E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3399D-3CB2-4A5F-B2DB-F0097BD9DD26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DCCB6-A364-8CB7-E45D-A43FFB071D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F9B72-8E2D-8AD7-34DD-2950B2A29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A3D45-8F66-4CFB-ADA9-B791BE3C0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53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61C14-E180-D0E3-FAAA-D57434172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7D611-2F90-AD57-F74D-2A9A92A29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C057E-0722-12A0-37AA-FAAECEDB93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9D05-023E-47F0-89A8-99BD73E1247A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23C23-DDE8-2274-3087-F88545D57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C53A8-7720-268F-6DE8-1C2728DA7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BD7D9-8EDA-47C5-A475-4C791C6BFA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717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ellbeinghub.scot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learn.nes.nhs.scot/29700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vimeo.com/440679133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sad.scot.nhs.uk/bereavement/communication-with-those-who-are-bereaved/" TargetMode="External"/><Relationship Id="rId5" Type="http://schemas.openxmlformats.org/officeDocument/2006/relationships/hyperlink" Target="https://www.sad.scot.nhs.uk/bereavement/dealing-with-bereavement-in-the-workplace/" TargetMode="External"/><Relationship Id="rId4" Type="http://schemas.openxmlformats.org/officeDocument/2006/relationships/hyperlink" Target="https://www.sad.scot.nhs.uk/wellbeing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0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microsoft.com/office/2007/relationships/diagramDrawing" Target="../diagrams/drawin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26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AroundDeath@nes.scot.nhs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www.sad.scot.nhs.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C88C8A-F36B-147B-F745-A65094458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4960" y="1756207"/>
            <a:ext cx="6884895" cy="1496649"/>
          </a:xfrm>
        </p:spPr>
        <p:txBody>
          <a:bodyPr anchor="b">
            <a:normAutofit/>
          </a:bodyPr>
          <a:lstStyle/>
          <a:p>
            <a:r>
              <a:rPr lang="en-US" sz="3200" kern="1200" spc="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Bereavement in the workplace:</a:t>
            </a:r>
            <a:br>
              <a:rPr lang="en-US" sz="3200" kern="1200" spc="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200" kern="1200" spc="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Supporting yourself and others</a:t>
            </a:r>
            <a:endParaRPr lang="en-GB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E5048A-6771-EE04-E4A2-2A2D244C5E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4597" y="3605145"/>
            <a:ext cx="2898503" cy="1372881"/>
          </a:xfrm>
        </p:spPr>
        <p:txBody>
          <a:bodyPr anchor="t">
            <a:normAutofit/>
          </a:bodyPr>
          <a:lstStyle/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Gemma Edwards</a:t>
            </a: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Scottish Clinical Leadership Fellow </a:t>
            </a:r>
          </a:p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Neonatal ST7</a:t>
            </a:r>
          </a:p>
          <a:p>
            <a:endParaRPr lang="en-GB" sz="1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CFCF863-2309-50B0-8AD7-28BFDB2925CC}"/>
              </a:ext>
            </a:extLst>
          </p:cNvPr>
          <p:cNvSpPr txBox="1">
            <a:spLocks/>
          </p:cNvSpPr>
          <p:nvPr/>
        </p:nvSpPr>
        <p:spPr>
          <a:xfrm>
            <a:off x="6096000" y="3605145"/>
            <a:ext cx="3588657" cy="13728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>
                <a:solidFill>
                  <a:schemeClr val="tx1">
                    <a:lumMod val="65000"/>
                    <a:lumOff val="35000"/>
                  </a:schemeClr>
                </a:solidFill>
              </a:rPr>
              <a:t>Lynne Innes</a:t>
            </a:r>
          </a:p>
          <a:p>
            <a:r>
              <a:rPr lang="en-US" sz="1900">
                <a:solidFill>
                  <a:schemeClr val="tx1">
                    <a:lumMod val="65000"/>
                    <a:lumOff val="35000"/>
                  </a:schemeClr>
                </a:solidFill>
              </a:rPr>
              <a:t>Senior Educator Bereavement Education Programme, NHS Education for Scotland</a:t>
            </a:r>
          </a:p>
          <a:p>
            <a:r>
              <a:rPr lang="en-US" sz="1900">
                <a:solidFill>
                  <a:schemeClr val="tx1">
                    <a:lumMod val="65000"/>
                    <a:lumOff val="35000"/>
                  </a:schemeClr>
                </a:solidFill>
              </a:rPr>
              <a:t>Healthcare Chaplain – Staff Support NHS Fife</a:t>
            </a:r>
          </a:p>
          <a:p>
            <a:endParaRPr lang="en-GB" sz="1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EBF2AAE9-5360-7670-D720-4FC5BF718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655" y="685800"/>
            <a:ext cx="1280545" cy="1500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1FB643-4B69-34F0-98B9-2BDB983CF7B1}"/>
              </a:ext>
            </a:extLst>
          </p:cNvPr>
          <p:cNvSpPr txBox="1"/>
          <p:nvPr/>
        </p:nvSpPr>
        <p:spPr>
          <a:xfrm>
            <a:off x="1068512" y="5472990"/>
            <a:ext cx="10129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We are sensitive that the themes being discussed today may be upsetting for some people.  Please attend in the way in which you are comfortable to be present.</a:t>
            </a:r>
            <a:endParaRPr lang="en-GB"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78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87FA03-4575-4979-B00D-96A967E673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997" y="1906582"/>
            <a:ext cx="7402953" cy="4378477"/>
          </a:xfrm>
        </p:spPr>
        <p:txBody>
          <a:bodyPr>
            <a:normAutofit lnSpcReduction="10000"/>
          </a:bodyPr>
          <a:lstStyle/>
          <a:p>
            <a:r>
              <a:rPr lang="en-GB" sz="3200" dirty="0">
                <a:solidFill>
                  <a:srgbClr val="002060"/>
                </a:solidFill>
              </a:rPr>
              <a:t>Values Based Reflective Practice</a:t>
            </a:r>
          </a:p>
          <a:p>
            <a:pPr lvl="1"/>
            <a:r>
              <a:rPr lang="en-GB" sz="2667" dirty="0">
                <a:solidFill>
                  <a:srgbClr val="002060"/>
                </a:solidFill>
              </a:rPr>
              <a:t>I notice</a:t>
            </a:r>
          </a:p>
          <a:p>
            <a:pPr lvl="1"/>
            <a:r>
              <a:rPr lang="en-GB" sz="2667" dirty="0">
                <a:solidFill>
                  <a:srgbClr val="002060"/>
                </a:solidFill>
              </a:rPr>
              <a:t>I wonder</a:t>
            </a:r>
          </a:p>
          <a:p>
            <a:pPr lvl="1"/>
            <a:r>
              <a:rPr lang="en-GB" sz="2667" dirty="0">
                <a:solidFill>
                  <a:srgbClr val="002060"/>
                </a:solidFill>
              </a:rPr>
              <a:t>I realise</a:t>
            </a:r>
          </a:p>
          <a:p>
            <a:r>
              <a:rPr lang="en-GB" sz="3200" dirty="0">
                <a:solidFill>
                  <a:srgbClr val="002060"/>
                </a:solidFill>
              </a:rPr>
              <a:t>Spaces for Listening</a:t>
            </a:r>
          </a:p>
          <a:p>
            <a:pPr lvl="1"/>
            <a:r>
              <a:rPr lang="en-GB" sz="2667" dirty="0">
                <a:solidFill>
                  <a:srgbClr val="002060"/>
                </a:solidFill>
              </a:rPr>
              <a:t>A space to gather with others to listen to each other equally</a:t>
            </a:r>
          </a:p>
          <a:p>
            <a:r>
              <a:rPr lang="en-GB" sz="3200" dirty="0">
                <a:solidFill>
                  <a:srgbClr val="002060"/>
                </a:solidFill>
              </a:rPr>
              <a:t>Pastoral Supervision</a:t>
            </a:r>
          </a:p>
          <a:p>
            <a:pPr lvl="1"/>
            <a:r>
              <a:rPr lang="en-GB" sz="2667" dirty="0">
                <a:solidFill>
                  <a:srgbClr val="002060"/>
                </a:solidFill>
              </a:rPr>
              <a:t>A regular, planned space to reflect on practice (soul, role and context together)</a:t>
            </a:r>
          </a:p>
          <a:p>
            <a:endParaRPr lang="en-GB" sz="32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AAFB1-2FC9-4025-BD60-86998D3731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3532" y="716273"/>
            <a:ext cx="6619876" cy="806591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Group/team support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8FBA24-1C56-4CE4-97DD-5F801EC07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171" y="525329"/>
            <a:ext cx="4130832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61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724D6F0-7AC9-E93A-DA8F-674319255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696" y="4084395"/>
            <a:ext cx="3464797" cy="194936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814E19-6B1F-4455-B546-3C6FA60267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6" y="1889090"/>
            <a:ext cx="6940584" cy="4590733"/>
          </a:xfrm>
        </p:spPr>
        <p:txBody>
          <a:bodyPr>
            <a:normAutofit/>
          </a:bodyPr>
          <a:lstStyle/>
          <a:p>
            <a:pPr marL="457200" lvl="1" indent="-457200"/>
            <a:r>
              <a:rPr lang="en-GB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Plan for our wellbeing</a:t>
            </a:r>
          </a:p>
          <a:p>
            <a:pPr marL="457200" lvl="1" indent="-457200"/>
            <a:endParaRPr lang="en-GB" sz="2933" b="0" i="0" dirty="0">
              <a:solidFill>
                <a:srgbClr val="00206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457200" lvl="1" indent="-457200"/>
            <a:r>
              <a:rPr lang="en-GB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To be able to look after others safely and effectively, we first have to take care of ourselves</a:t>
            </a:r>
          </a:p>
          <a:p>
            <a:pPr marL="457200" lvl="1" indent="-457200"/>
            <a:endParaRPr lang="en-GB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457200" lvl="1" indent="-457200"/>
            <a:r>
              <a:rPr lang="en-GB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Taking care of ourselves is a way to take a proactive approach to managing wellbeing</a:t>
            </a:r>
          </a:p>
          <a:p>
            <a:pPr marL="457200" lvl="1" indent="-457200"/>
            <a:endParaRPr lang="en-GB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457200" lvl="1" indent="-457200"/>
            <a:r>
              <a:rPr lang="en-GB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Enabling a compassionate and nurturing culture </a:t>
            </a: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6656B-6E60-493A-BDC2-5779FD1E75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2378" y="731317"/>
            <a:ext cx="10246721" cy="692151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/>
              <a:t>Sustaining our wellbeing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446D6C-5561-E987-9782-939CB443963F}"/>
              </a:ext>
            </a:extLst>
          </p:cNvPr>
          <p:cNvSpPr txBox="1"/>
          <p:nvPr/>
        </p:nvSpPr>
        <p:spPr>
          <a:xfrm>
            <a:off x="8058156" y="6037350"/>
            <a:ext cx="34647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Images: NES Bereavement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09F84F-1797-B992-37AD-5F23F11A2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7966" y="1427061"/>
            <a:ext cx="3932255" cy="221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95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F0D54-1548-4E98-8980-B999B47AD2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8495" y="610791"/>
            <a:ext cx="10246721" cy="928416"/>
          </a:xfrm>
        </p:spPr>
        <p:txBody>
          <a:bodyPr>
            <a:normAutofit/>
          </a:bodyPr>
          <a:lstStyle/>
          <a:p>
            <a:r>
              <a:rPr lang="en-GB" sz="3467" b="1" dirty="0"/>
              <a:t>Sources of support</a:t>
            </a:r>
            <a:endParaRPr lang="en-GB" sz="3467" dirty="0"/>
          </a:p>
        </p:txBody>
      </p:sp>
      <p:pic>
        <p:nvPicPr>
          <p:cNvPr id="10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3F2C7EF-E166-BF68-B03B-43E84AA0E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06" y="1539207"/>
            <a:ext cx="6434746" cy="481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6C4565-2975-2379-A096-490A28F6F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0641" y="506402"/>
            <a:ext cx="4146496" cy="604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61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51F2FA-FDDA-4F0C-953A-DACAB2D17A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889" y="1542040"/>
            <a:ext cx="6963848" cy="49869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0070C0"/>
                </a:solidFill>
              </a:rPr>
              <a:t>Examples include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National Wellbeing Helpline for everyone working in health &amp; social care services </a:t>
            </a:r>
            <a:r>
              <a:rPr lang="en-GB" sz="2400" dirty="0">
                <a:solidFill>
                  <a:srgbClr val="160BF3"/>
                </a:solidFill>
              </a:rPr>
              <a:t>Tel: 0800 111 4191</a:t>
            </a:r>
          </a:p>
          <a:p>
            <a:endParaRPr lang="en-GB" sz="2400" dirty="0">
              <a:solidFill>
                <a:srgbClr val="160BF3"/>
              </a:solidFill>
            </a:endParaRPr>
          </a:p>
          <a:p>
            <a:r>
              <a:rPr lang="en-GB" sz="2400" dirty="0">
                <a:solidFill>
                  <a:srgbClr val="002060"/>
                </a:solidFill>
              </a:rPr>
              <a:t>National Wellbeing Hub </a:t>
            </a:r>
            <a:r>
              <a:rPr lang="en-GB" sz="2400" dirty="0">
                <a:hlinkClick r:id="rId3"/>
              </a:rPr>
              <a:t>https://wellbeinghub.scot/</a:t>
            </a:r>
            <a:r>
              <a:rPr lang="en-GB" sz="2400" dirty="0"/>
              <a:t> 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>
                <a:solidFill>
                  <a:srgbClr val="002060"/>
                </a:solidFill>
              </a:rPr>
              <a:t>TURAS Learn Psychosocial mental health and wellbeing support pages - </a:t>
            </a:r>
            <a:r>
              <a:rPr lang="en-GB" sz="2400" dirty="0">
                <a:solidFill>
                  <a:srgbClr val="002060"/>
                </a:solidFill>
                <a:hlinkClick r:id="rId4"/>
              </a:rPr>
              <a:t>Taking care of myself 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</a:p>
          <a:p>
            <a:endParaRPr lang="en-GB" sz="2400" dirty="0"/>
          </a:p>
          <a:p>
            <a:r>
              <a:rPr lang="en-GB" sz="2400" dirty="0">
                <a:solidFill>
                  <a:srgbClr val="002060"/>
                </a:solidFill>
              </a:rPr>
              <a:t>NHS Scotland Spiritual Care and Chaplaincy Departments within each regional NHS Board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F0D54-1548-4E98-8980-B999B47AD2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889" y="708299"/>
            <a:ext cx="10246721" cy="928416"/>
          </a:xfrm>
        </p:spPr>
        <p:txBody>
          <a:bodyPr>
            <a:normAutofit/>
          </a:bodyPr>
          <a:lstStyle/>
          <a:p>
            <a:r>
              <a:rPr lang="en-GB" sz="3467" b="1"/>
              <a:t>Sources of support</a:t>
            </a:r>
            <a:endParaRPr lang="en-GB" sz="3467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2CD966-18F9-407B-AE91-B4DDE95CC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7847" y="2609493"/>
            <a:ext cx="3609172" cy="32236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C5CAD8-2115-489C-B7E3-1369F05D33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0519" y="708299"/>
            <a:ext cx="4283827" cy="12843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28F5C6-ABB7-8660-9A89-914C767A833F}"/>
              </a:ext>
            </a:extLst>
          </p:cNvPr>
          <p:cNvSpPr txBox="1"/>
          <p:nvPr/>
        </p:nvSpPr>
        <p:spPr>
          <a:xfrm>
            <a:off x="7565573" y="5867403"/>
            <a:ext cx="2398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Image: NES Bereavement</a:t>
            </a:r>
          </a:p>
        </p:txBody>
      </p:sp>
    </p:spTree>
    <p:extLst>
      <p:ext uri="{BB962C8B-B14F-4D97-AF65-F5344CB8AC3E}">
        <p14:creationId xmlns:p14="http://schemas.microsoft.com/office/powerpoint/2010/main" val="224615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B233F7-A3FF-4B7B-AEF6-18746F20F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068" y="1442805"/>
            <a:ext cx="7734176" cy="5067723"/>
          </a:xfrm>
        </p:spPr>
        <p:txBody>
          <a:bodyPr>
            <a:normAutofit lnSpcReduction="10000"/>
          </a:bodyPr>
          <a:lstStyle/>
          <a:p>
            <a:r>
              <a:rPr lang="en-GB" sz="24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Support should aim to be compassionate </a:t>
            </a:r>
          </a:p>
          <a:p>
            <a:r>
              <a:rPr lang="en-GB" sz="24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</a:t>
            </a:r>
            <a:r>
              <a:rPr lang="en-GB" sz="24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nable sharing of grief and vulnerability </a:t>
            </a:r>
          </a:p>
          <a:p>
            <a:r>
              <a:rPr lang="en-GB" sz="24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</a:t>
            </a:r>
            <a:r>
              <a:rPr lang="en-GB" sz="2400" b="0" i="0" dirty="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ncompass the physical, emotional, psychological and spiritual dimensions of wellbeing.</a:t>
            </a:r>
            <a:endParaRPr lang="en-GB" sz="2400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en-GB" sz="2133" dirty="0">
              <a:solidFill>
                <a:srgbClr val="002060"/>
              </a:solidFill>
            </a:endParaRPr>
          </a:p>
          <a:p>
            <a:endParaRPr lang="en-GB" sz="2133" dirty="0">
              <a:solidFill>
                <a:srgbClr val="002060"/>
              </a:solidFill>
            </a:endParaRPr>
          </a:p>
          <a:p>
            <a:endParaRPr lang="en-GB" sz="2133" dirty="0">
              <a:solidFill>
                <a:srgbClr val="002060"/>
              </a:solidFill>
            </a:endParaRPr>
          </a:p>
          <a:p>
            <a:endParaRPr lang="en-GB" sz="2133" dirty="0">
              <a:solidFill>
                <a:srgbClr val="002060"/>
              </a:solidFill>
            </a:endParaRPr>
          </a:p>
          <a:p>
            <a:r>
              <a:rPr lang="en-GB" sz="2133" dirty="0">
                <a:solidFill>
                  <a:srgbClr val="002060"/>
                </a:solidFill>
              </a:rPr>
              <a:t>Development of an acronym explained in </a:t>
            </a:r>
            <a:r>
              <a:rPr lang="en-GB" sz="2133" dirty="0"/>
              <a:t>‘</a:t>
            </a:r>
            <a:r>
              <a:rPr lang="en-GB" sz="2133" dirty="0">
                <a:hlinkClick r:id="rId3"/>
              </a:rPr>
              <a:t>Coping with death and bereavement</a:t>
            </a:r>
            <a:r>
              <a:rPr lang="en-GB" sz="2133" dirty="0"/>
              <a:t>’ </a:t>
            </a:r>
            <a:r>
              <a:rPr lang="en-GB" sz="2133" dirty="0">
                <a:solidFill>
                  <a:srgbClr val="002060"/>
                </a:solidFill>
              </a:rPr>
              <a:t>film</a:t>
            </a:r>
          </a:p>
          <a:p>
            <a:r>
              <a:rPr lang="en-GB" sz="2133" dirty="0">
                <a:solidFill>
                  <a:srgbClr val="002060"/>
                </a:solidFill>
              </a:rPr>
              <a:t>Dedicated webpage </a:t>
            </a:r>
            <a:r>
              <a:rPr lang="en-GB" sz="2133" dirty="0">
                <a:hlinkClick r:id="rId4"/>
              </a:rPr>
              <a:t>https://www.sad.scot.nhs.uk/wellbeing/</a:t>
            </a:r>
            <a:endParaRPr lang="en-GB" sz="2133" dirty="0"/>
          </a:p>
          <a:p>
            <a:r>
              <a:rPr lang="en-GB" sz="2133" dirty="0">
                <a:hlinkClick r:id="rId5"/>
              </a:rPr>
              <a:t>Dealing with bereavement in the workplace</a:t>
            </a:r>
            <a:r>
              <a:rPr lang="en-GB" sz="2133" dirty="0"/>
              <a:t> </a:t>
            </a:r>
          </a:p>
          <a:p>
            <a:r>
              <a:rPr lang="en-GB" sz="2133" dirty="0">
                <a:hlinkClick r:id="rId6"/>
              </a:rPr>
              <a:t>Communication with those who are bereaved</a:t>
            </a:r>
            <a:r>
              <a:rPr lang="en-GB" sz="2133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C4E8D-C5ED-4C92-A87F-F66E461AC6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271" y="644446"/>
            <a:ext cx="9052101" cy="692151"/>
          </a:xfrm>
        </p:spPr>
        <p:txBody>
          <a:bodyPr>
            <a:noAutofit/>
          </a:bodyPr>
          <a:lstStyle/>
          <a:p>
            <a:r>
              <a:rPr lang="en-GB" sz="4000" b="1" dirty="0"/>
              <a:t>Supporting others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B37460-AA2A-4F31-8882-BC6443C4EE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8445" y="1758266"/>
            <a:ext cx="3763137" cy="3763137"/>
          </a:xfrm>
          <a:prstGeom prst="rect">
            <a:avLst/>
          </a:prstGeom>
        </p:spPr>
      </p:pic>
      <p:pic>
        <p:nvPicPr>
          <p:cNvPr id="4" name="Picture 6" descr="Text&#10;&#10;Description automatically generated">
            <a:extLst>
              <a:ext uri="{FF2B5EF4-FFF2-40B4-BE49-F238E27FC236}">
                <a16:creationId xmlns:a16="http://schemas.microsoft.com/office/drawing/2014/main" id="{D4D740C3-E533-4203-A03D-86852F2260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4582" y="3504390"/>
            <a:ext cx="4739148" cy="94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46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C4E8D-C5ED-4C92-A87F-F66E461AC6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0502" y="596826"/>
            <a:ext cx="9052101" cy="692151"/>
          </a:xfrm>
        </p:spPr>
        <p:txBody>
          <a:bodyPr>
            <a:noAutofit/>
          </a:bodyPr>
          <a:lstStyle/>
          <a:p>
            <a:r>
              <a:rPr lang="en-GB" sz="4000" b="1" dirty="0"/>
              <a:t>Supporting others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69BA3F-5C35-5E26-09CA-5837BFC46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596" y="823965"/>
            <a:ext cx="4630194" cy="2605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A0CBF1-34A4-F293-D315-88B9544FE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3350" y="6300114"/>
            <a:ext cx="2344882" cy="430821"/>
          </a:xfrm>
          <a:prstGeom prst="rect">
            <a:avLst/>
          </a:prstGeom>
        </p:spPr>
      </p:pic>
      <p:graphicFrame>
        <p:nvGraphicFramePr>
          <p:cNvPr id="11" name="Text Placeholder 1">
            <a:extLst>
              <a:ext uri="{FF2B5EF4-FFF2-40B4-BE49-F238E27FC236}">
                <a16:creationId xmlns:a16="http://schemas.microsoft.com/office/drawing/2014/main" id="{E576CCB2-5792-9D8D-7F0F-E4A8E0CB18A7}"/>
              </a:ext>
            </a:extLst>
          </p:cNvPr>
          <p:cNvGraphicFramePr/>
          <p:nvPr/>
        </p:nvGraphicFramePr>
        <p:xfrm>
          <a:off x="247068" y="1442805"/>
          <a:ext cx="6133635" cy="5067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89E92FAA-DC1A-BC0F-35A1-7858A01BB4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0340" y="3928904"/>
            <a:ext cx="4214591" cy="237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82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2F8A00-2C36-4DA9-8C28-78315F1F20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226" y="1798798"/>
            <a:ext cx="5962649" cy="4486261"/>
          </a:xfrm>
        </p:spPr>
        <p:txBody>
          <a:bodyPr>
            <a:normAutofit fontScale="70000" lnSpcReduction="20000"/>
          </a:bodyPr>
          <a:lstStyle/>
          <a:p>
            <a:pPr marL="541853" indent="-541853"/>
            <a:r>
              <a:rPr lang="en-GB" sz="4267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Connecting</a:t>
            </a:r>
          </a:p>
          <a:p>
            <a:pPr marL="541853" indent="-541853"/>
            <a:r>
              <a:rPr lang="en-GB" sz="4267" dirty="0">
                <a:ea typeface="Source Sans Pro"/>
              </a:rPr>
              <a:t>Building relationships</a:t>
            </a:r>
          </a:p>
          <a:p>
            <a:pPr marL="541853" indent="-541853"/>
            <a:r>
              <a:rPr lang="en-GB" sz="4267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Relational</a:t>
            </a:r>
          </a:p>
          <a:p>
            <a:pPr marL="541853" indent="-541853"/>
            <a:r>
              <a:rPr lang="en-GB" sz="4267" b="1" dirty="0">
                <a:solidFill>
                  <a:srgbClr val="0070C0"/>
                </a:solidFill>
                <a:ea typeface="Source Sans Pro"/>
              </a:rPr>
              <a:t>Listening to what matters</a:t>
            </a:r>
          </a:p>
          <a:p>
            <a:pPr marL="541853" indent="-541853"/>
            <a:r>
              <a:rPr lang="en-GB" sz="4267" dirty="0">
                <a:ea typeface="Source Sans Pro"/>
              </a:rPr>
              <a:t>Prompting and enabling space for reflection and reflexivity</a:t>
            </a:r>
          </a:p>
          <a:p>
            <a:pPr marL="541853" indent="-541853"/>
            <a:r>
              <a:rPr lang="en-GB" sz="4267" dirty="0">
                <a:ea typeface="Source Sans Pro"/>
              </a:rPr>
              <a:t>Supporting growth</a:t>
            </a:r>
            <a:endParaRPr lang="en-GB" sz="4267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541853" indent="-541853"/>
            <a:r>
              <a:rPr lang="en-GB" sz="4267" dirty="0">
                <a:ea typeface="Source Sans Pro"/>
              </a:rPr>
              <a:t>Compassionate presence</a:t>
            </a:r>
          </a:p>
          <a:p>
            <a:pPr marL="541853" indent="-541853"/>
            <a:r>
              <a:rPr lang="en-GB" sz="4267" dirty="0">
                <a:ea typeface="Source Sans Pro"/>
              </a:rPr>
              <a:t>Providing &amp; holding  space</a:t>
            </a:r>
          </a:p>
          <a:p>
            <a:pPr marL="541853" indent="-541853"/>
            <a:r>
              <a:rPr lang="en-GB" sz="4267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Love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D8DC4-D2C8-4D24-93EF-1AC8412C5C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6226" y="708457"/>
            <a:ext cx="10246721" cy="692151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Pastoral or Spiritual Care Support</a:t>
            </a:r>
          </a:p>
        </p:txBody>
      </p:sp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0C1AE3C8-8A85-499C-82BE-0DBA073FFF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9" r="3688"/>
          <a:stretch/>
        </p:blipFill>
        <p:spPr>
          <a:xfrm>
            <a:off x="6096001" y="2046089"/>
            <a:ext cx="5646367" cy="34316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AA666D-A228-2C2A-E8B1-EE8F21D76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201" y="5456048"/>
            <a:ext cx="2316681" cy="43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33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6FC42E6-6C25-4922-95D2-B97B1E123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95F874-A8A5-4A14-8CFC-828968DE6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754" y="0"/>
            <a:ext cx="473178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3A7198-D08D-E136-1502-99120F3EB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716" y="871442"/>
            <a:ext cx="2924843" cy="31723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Grief in the workplace - </a:t>
            </a:r>
            <a:br>
              <a:rPr lang="en-US" sz="2800" kern="1200">
                <a:solidFill>
                  <a:srgbClr val="595959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Literature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5E67C28-CF46-F9F9-001F-7B6A10A518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0915526"/>
              </p:ext>
            </p:extLst>
          </p:nvPr>
        </p:nvGraphicFramePr>
        <p:xfrm>
          <a:off x="5125952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EEDA5E04-3E61-BFD9-2047-419613E6AB2D}"/>
              </a:ext>
            </a:extLst>
          </p:cNvPr>
          <p:cNvSpPr/>
          <p:nvPr/>
        </p:nvSpPr>
        <p:spPr>
          <a:xfrm>
            <a:off x="265745" y="370947"/>
            <a:ext cx="1424356" cy="13997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25446B-C69D-A02C-892D-26E821AD0E58}"/>
              </a:ext>
            </a:extLst>
          </p:cNvPr>
          <p:cNvSpPr txBox="1"/>
          <p:nvPr/>
        </p:nvSpPr>
        <p:spPr>
          <a:xfrm>
            <a:off x="345075" y="701467"/>
            <a:ext cx="126569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/>
              <a:t>Articles screened for relevance and 17 selected for review</a:t>
            </a:r>
          </a:p>
        </p:txBody>
      </p:sp>
    </p:spTree>
    <p:extLst>
      <p:ext uri="{BB962C8B-B14F-4D97-AF65-F5344CB8AC3E}">
        <p14:creationId xmlns:p14="http://schemas.microsoft.com/office/powerpoint/2010/main" val="2093146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6FC42E6-6C25-4922-95D2-B97B1E123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95F874-A8A5-4A14-8CFC-828968DE6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754" y="0"/>
            <a:ext cx="473178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3A7198-D08D-E136-1502-99120F3EB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716" y="871442"/>
            <a:ext cx="2924843" cy="31723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GB" sz="2800" kern="120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Understanding and Addressing Grief at Work</a:t>
            </a:r>
            <a:endParaRPr lang="en-US" sz="2800" kern="1200">
              <a:solidFill>
                <a:srgbClr val="595959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5E67C28-CF46-F9F9-001F-7B6A10A518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2065667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6136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6FC42E6-6C25-4922-95D2-B97B1E123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95F874-A8A5-4A14-8CFC-828968DE6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754" y="0"/>
            <a:ext cx="473178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3A7198-D08D-E136-1502-99120F3EB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716" y="871442"/>
            <a:ext cx="2924843" cy="31723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Immediate responses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5E67C28-CF46-F9F9-001F-7B6A10A518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9850543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3615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6FC42E6-6C25-4922-95D2-B97B1E123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95F874-A8A5-4A14-8CFC-828968DE6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754" y="0"/>
            <a:ext cx="473178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3A7198-D08D-E136-1502-99120F3EB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716" y="871442"/>
            <a:ext cx="2924843" cy="31723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GB" sz="2800" kern="1200" dirty="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Outline</a:t>
            </a:r>
            <a:endParaRPr lang="en-US" sz="2800" kern="1200" dirty="0">
              <a:solidFill>
                <a:srgbClr val="595959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AD7F5C4-8DF4-6FBB-1D8F-DFCCAB49CBF9}"/>
              </a:ext>
            </a:extLst>
          </p:cNvPr>
          <p:cNvSpPr/>
          <p:nvPr/>
        </p:nvSpPr>
        <p:spPr>
          <a:xfrm>
            <a:off x="5263722" y="621276"/>
            <a:ext cx="6245265" cy="930102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9F67E5-FE7D-1B68-7B29-D03B18E0760A}"/>
              </a:ext>
            </a:extLst>
          </p:cNvPr>
          <p:cNvGrpSpPr/>
          <p:nvPr/>
        </p:nvGrpSpPr>
        <p:grpSpPr>
          <a:xfrm>
            <a:off x="5433864" y="621276"/>
            <a:ext cx="6157315" cy="980278"/>
            <a:chOff x="87949" y="4366"/>
            <a:chExt cx="6157315" cy="98027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389C353-146C-CDE8-DFA2-7D0318586638}"/>
                </a:ext>
              </a:extLst>
            </p:cNvPr>
            <p:cNvSpPr/>
            <p:nvPr/>
          </p:nvSpPr>
          <p:spPr>
            <a:xfrm>
              <a:off x="1074268" y="4366"/>
              <a:ext cx="5170996" cy="93010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E7D1668-4659-63C3-EED3-0C510C4B2615}"/>
                </a:ext>
              </a:extLst>
            </p:cNvPr>
            <p:cNvSpPr txBox="1"/>
            <p:nvPr/>
          </p:nvSpPr>
          <p:spPr>
            <a:xfrm>
              <a:off x="87949" y="54542"/>
              <a:ext cx="5170996" cy="9301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8436" tIns="98436" rIns="98436" bIns="98436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 dirty="0"/>
                <a:t>Background to this piece</a:t>
              </a:r>
              <a:endParaRPr lang="en-US" sz="1900" kern="1200" dirty="0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4DE3281-98AB-1EFF-F927-0AC13488EC4D}"/>
              </a:ext>
            </a:extLst>
          </p:cNvPr>
          <p:cNvSpPr/>
          <p:nvPr/>
        </p:nvSpPr>
        <p:spPr>
          <a:xfrm>
            <a:off x="5263722" y="1783904"/>
            <a:ext cx="6245265" cy="930102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0FF8BC-B339-9C5E-67CF-D67E142DC407}"/>
              </a:ext>
            </a:extLst>
          </p:cNvPr>
          <p:cNvGrpSpPr/>
          <p:nvPr/>
        </p:nvGrpSpPr>
        <p:grpSpPr>
          <a:xfrm>
            <a:off x="5433864" y="1783904"/>
            <a:ext cx="6075122" cy="938811"/>
            <a:chOff x="170142" y="1166994"/>
            <a:chExt cx="6075122" cy="93881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AE5D040-7EA5-0036-DACE-396F9BAD55D4}"/>
                </a:ext>
              </a:extLst>
            </p:cNvPr>
            <p:cNvSpPr/>
            <p:nvPr/>
          </p:nvSpPr>
          <p:spPr>
            <a:xfrm>
              <a:off x="1074268" y="1166994"/>
              <a:ext cx="5170996" cy="93010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2765E34-3F22-9709-1C78-1FC0FEA13C93}"/>
                </a:ext>
              </a:extLst>
            </p:cNvPr>
            <p:cNvSpPr txBox="1"/>
            <p:nvPr/>
          </p:nvSpPr>
          <p:spPr>
            <a:xfrm>
              <a:off x="170142" y="1175703"/>
              <a:ext cx="5170996" cy="9301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8436" tIns="98436" rIns="98436" bIns="98436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 dirty="0"/>
                <a:t>Colleague experiences</a:t>
              </a:r>
              <a:endParaRPr lang="en-US" sz="1900" kern="1200" dirty="0"/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5244DFB-003F-99DD-83D0-89FA54AE343D}"/>
              </a:ext>
            </a:extLst>
          </p:cNvPr>
          <p:cNvSpPr/>
          <p:nvPr/>
        </p:nvSpPr>
        <p:spPr>
          <a:xfrm>
            <a:off x="5263722" y="2946532"/>
            <a:ext cx="6245265" cy="930102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8FE6687-273A-BCD6-B601-A922E4ED8273}"/>
              </a:ext>
            </a:extLst>
          </p:cNvPr>
          <p:cNvGrpSpPr/>
          <p:nvPr/>
        </p:nvGrpSpPr>
        <p:grpSpPr>
          <a:xfrm>
            <a:off x="5433864" y="2963949"/>
            <a:ext cx="5170996" cy="930102"/>
            <a:chOff x="1074268" y="2329622"/>
            <a:chExt cx="5170996" cy="93010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8CF386-4377-905D-5F95-4605108EC831}"/>
                </a:ext>
              </a:extLst>
            </p:cNvPr>
            <p:cNvSpPr/>
            <p:nvPr/>
          </p:nvSpPr>
          <p:spPr>
            <a:xfrm>
              <a:off x="1074268" y="2329622"/>
              <a:ext cx="5170996" cy="93010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9A52E9A-187B-4AF9-0FAE-21E5A9165BFA}"/>
                </a:ext>
              </a:extLst>
            </p:cNvPr>
            <p:cNvSpPr txBox="1"/>
            <p:nvPr/>
          </p:nvSpPr>
          <p:spPr>
            <a:xfrm>
              <a:off x="1074268" y="2329622"/>
              <a:ext cx="5170996" cy="9301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8436" tIns="98436" rIns="98436" bIns="98436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/>
                <a:t>Literature base</a:t>
              </a:r>
              <a:endParaRPr lang="en-US" sz="1900" kern="1200"/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7A476DC-4A8E-7A65-2E99-F725DF3D867C}"/>
              </a:ext>
            </a:extLst>
          </p:cNvPr>
          <p:cNvSpPr/>
          <p:nvPr/>
        </p:nvSpPr>
        <p:spPr>
          <a:xfrm>
            <a:off x="5263722" y="4109160"/>
            <a:ext cx="6245265" cy="930102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151459-DC1B-714D-A210-C57CB048DD04}"/>
              </a:ext>
            </a:extLst>
          </p:cNvPr>
          <p:cNvGrpSpPr/>
          <p:nvPr/>
        </p:nvGrpSpPr>
        <p:grpSpPr>
          <a:xfrm>
            <a:off x="5516058" y="4109160"/>
            <a:ext cx="5992928" cy="930102"/>
            <a:chOff x="252336" y="3492250"/>
            <a:chExt cx="5992928" cy="93010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0ACE17-F672-002C-0CB6-309DA47C162B}"/>
                </a:ext>
              </a:extLst>
            </p:cNvPr>
            <p:cNvSpPr/>
            <p:nvPr/>
          </p:nvSpPr>
          <p:spPr>
            <a:xfrm>
              <a:off x="1074268" y="3492250"/>
              <a:ext cx="5170996" cy="93010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07F67A5-7FF1-B1AD-2B7F-D76A13A1E585}"/>
                </a:ext>
              </a:extLst>
            </p:cNvPr>
            <p:cNvSpPr txBox="1"/>
            <p:nvPr/>
          </p:nvSpPr>
          <p:spPr>
            <a:xfrm>
              <a:off x="252336" y="3492250"/>
              <a:ext cx="5170996" cy="9301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8436" tIns="98436" rIns="98436" bIns="98436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 dirty="0"/>
                <a:t>Short film</a:t>
              </a:r>
              <a:endParaRPr lang="en-US" sz="1900" kern="1200" dirty="0"/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01C678A-89CE-2611-0D2D-5659952117BE}"/>
              </a:ext>
            </a:extLst>
          </p:cNvPr>
          <p:cNvSpPr/>
          <p:nvPr/>
        </p:nvSpPr>
        <p:spPr>
          <a:xfrm>
            <a:off x="5263722" y="5271788"/>
            <a:ext cx="6245265" cy="930102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A3300B6-4689-9ABE-06F8-DE2EC26D8106}"/>
              </a:ext>
            </a:extLst>
          </p:cNvPr>
          <p:cNvGrpSpPr/>
          <p:nvPr/>
        </p:nvGrpSpPr>
        <p:grpSpPr>
          <a:xfrm>
            <a:off x="5516058" y="5271788"/>
            <a:ext cx="5992928" cy="964936"/>
            <a:chOff x="252336" y="4654878"/>
            <a:chExt cx="5992928" cy="96493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B563673-B3B5-163D-41E2-13E4B54BB746}"/>
                </a:ext>
              </a:extLst>
            </p:cNvPr>
            <p:cNvSpPr/>
            <p:nvPr/>
          </p:nvSpPr>
          <p:spPr>
            <a:xfrm>
              <a:off x="1074268" y="4654878"/>
              <a:ext cx="5170996" cy="93010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416D467-A2B4-57D1-F56C-F56F47F0B644}"/>
                </a:ext>
              </a:extLst>
            </p:cNvPr>
            <p:cNvSpPr txBox="1"/>
            <p:nvPr/>
          </p:nvSpPr>
          <p:spPr>
            <a:xfrm>
              <a:off x="252336" y="4689712"/>
              <a:ext cx="5170996" cy="9301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8436" tIns="98436" rIns="98436" bIns="98436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 dirty="0"/>
                <a:t>Discussion</a:t>
              </a:r>
              <a:endParaRPr lang="en-US" sz="1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5294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6FC42E6-6C25-4922-95D2-B97B1E123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95F874-A8A5-4A14-8CFC-828968DE6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754" y="0"/>
            <a:ext cx="473178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3A7198-D08D-E136-1502-99120F3EB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716" y="871442"/>
            <a:ext cx="2924843" cy="31723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In the workplace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5E67C28-CF46-F9F9-001F-7B6A10A518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248474"/>
              </p:ext>
            </p:extLst>
          </p:nvPr>
        </p:nvGraphicFramePr>
        <p:xfrm>
          <a:off x="5108535" y="792126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3502CFF-AB0C-2AC2-CB43-673B86A8434B}"/>
              </a:ext>
            </a:extLst>
          </p:cNvPr>
          <p:cNvSpPr/>
          <p:nvPr/>
        </p:nvSpPr>
        <p:spPr>
          <a:xfrm>
            <a:off x="4874623" y="1314995"/>
            <a:ext cx="6479177" cy="1480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190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6FC42E6-6C25-4922-95D2-B97B1E123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95F874-A8A5-4A14-8CFC-828968DE6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754" y="0"/>
            <a:ext cx="473178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3A7198-D08D-E136-1502-99120F3EB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716" y="871442"/>
            <a:ext cx="2924843" cy="31723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Suicide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5E67C28-CF46-F9F9-001F-7B6A10A518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7912782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7489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6FC42E6-6C25-4922-95D2-B97B1E123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95F874-A8A5-4A14-8CFC-828968DE6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754" y="0"/>
            <a:ext cx="473178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3A7198-D08D-E136-1502-99120F3EB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716" y="871442"/>
            <a:ext cx="2924843" cy="31723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Communication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5E67C28-CF46-F9F9-001F-7B6A10A518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332325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0327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6FC42E6-6C25-4922-95D2-B97B1E123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95F874-A8A5-4A14-8CFC-828968DE6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754" y="0"/>
            <a:ext cx="473178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3A7198-D08D-E136-1502-99120F3EB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716" y="871442"/>
            <a:ext cx="2924843" cy="31723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Longer term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5E67C28-CF46-F9F9-001F-7B6A10A518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4604118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049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6FC42E6-6C25-4922-95D2-B97B1E123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95F874-A8A5-4A14-8CFC-828968DE6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754" y="0"/>
            <a:ext cx="473178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5E67C28-CF46-F9F9-001F-7B6A10A518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5660933"/>
              </p:ext>
            </p:extLst>
          </p:nvPr>
        </p:nvGraphicFramePr>
        <p:xfrm>
          <a:off x="6622258" y="527061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83BF5220-9A6E-9685-A734-D1A25BA691B8}"/>
              </a:ext>
            </a:extLst>
          </p:cNvPr>
          <p:cNvSpPr txBox="1">
            <a:spLocks/>
          </p:cNvSpPr>
          <p:nvPr/>
        </p:nvSpPr>
        <p:spPr>
          <a:xfrm>
            <a:off x="884716" y="871442"/>
            <a:ext cx="2924843" cy="31723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>
                <a:solidFill>
                  <a:srgbClr val="595959"/>
                </a:solidFill>
              </a:rPr>
              <a:t>Summary</a:t>
            </a:r>
          </a:p>
        </p:txBody>
      </p:sp>
      <p:pic>
        <p:nvPicPr>
          <p:cNvPr id="4" name="Picture 3" descr="A couple of men holding cups&#10;&#10;Description automatically generated">
            <a:extLst>
              <a:ext uri="{FF2B5EF4-FFF2-40B4-BE49-F238E27FC236}">
                <a16:creationId xmlns:a16="http://schemas.microsoft.com/office/drawing/2014/main" id="{EA4D75C7-7DE4-724B-10EC-86FAF9927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112" y="1265508"/>
            <a:ext cx="3968954" cy="1873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5226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6FC42E6-6C25-4922-95D2-B97B1E123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95F874-A8A5-4A14-8CFC-828968DE6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754" y="0"/>
            <a:ext cx="473178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A418C58-527C-EB99-E383-AFB10C5E02B3}"/>
              </a:ext>
            </a:extLst>
          </p:cNvPr>
          <p:cNvSpPr txBox="1">
            <a:spLocks/>
          </p:cNvSpPr>
          <p:nvPr/>
        </p:nvSpPr>
        <p:spPr>
          <a:xfrm>
            <a:off x="744783" y="963995"/>
            <a:ext cx="2924843" cy="31723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>
                <a:solidFill>
                  <a:srgbClr val="595959"/>
                </a:solidFill>
              </a:rPr>
              <a:t>Discussion</a:t>
            </a:r>
            <a:br>
              <a:rPr lang="en-GB" sz="2800">
                <a:solidFill>
                  <a:srgbClr val="595959"/>
                </a:solidFill>
              </a:rPr>
            </a:br>
            <a:br>
              <a:rPr lang="en-GB" sz="2800">
                <a:solidFill>
                  <a:srgbClr val="595959"/>
                </a:solidFill>
              </a:rPr>
            </a:br>
            <a:endParaRPr lang="en-US" sz="2800">
              <a:solidFill>
                <a:srgbClr val="595959"/>
              </a:solidFill>
            </a:endParaRPr>
          </a:p>
        </p:txBody>
      </p:sp>
      <p:pic>
        <p:nvPicPr>
          <p:cNvPr id="15" name="Picture 14" descr="A purple flower with text">
            <a:extLst>
              <a:ext uri="{FF2B5EF4-FFF2-40B4-BE49-F238E27FC236}">
                <a16:creationId xmlns:a16="http://schemas.microsoft.com/office/drawing/2014/main" id="{EF7D237F-B0FB-3039-0F7F-E13720F34E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58" r="-4" b="10200"/>
          <a:stretch/>
        </p:blipFill>
        <p:spPr>
          <a:xfrm>
            <a:off x="5338740" y="2547413"/>
            <a:ext cx="2607137" cy="1588946"/>
          </a:xfrm>
          <a:prstGeom prst="rect">
            <a:avLst/>
          </a:prstGeom>
        </p:spPr>
      </p:pic>
      <p:pic>
        <p:nvPicPr>
          <p:cNvPr id="17" name="Picture 16" descr="A group of people with text">
            <a:extLst>
              <a:ext uri="{FF2B5EF4-FFF2-40B4-BE49-F238E27FC236}">
                <a16:creationId xmlns:a16="http://schemas.microsoft.com/office/drawing/2014/main" id="{E9E0BE79-DA3C-BDB2-1171-60686F4E12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" t="-1333" r="-1328" b="1329"/>
          <a:stretch/>
        </p:blipFill>
        <p:spPr>
          <a:xfrm>
            <a:off x="4990906" y="262192"/>
            <a:ext cx="2970697" cy="1547944"/>
          </a:xfrm>
          <a:prstGeom prst="rect">
            <a:avLst/>
          </a:prstGeom>
        </p:spPr>
      </p:pic>
      <p:pic>
        <p:nvPicPr>
          <p:cNvPr id="19" name="Picture 4" descr="Samaritans | Team London">
            <a:extLst>
              <a:ext uri="{FF2B5EF4-FFF2-40B4-BE49-F238E27FC236}">
                <a16:creationId xmlns:a16="http://schemas.microsoft.com/office/drawing/2014/main" id="{494CBC58-A1C3-117D-F8EE-A58524E32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19438" y="262192"/>
            <a:ext cx="3095896" cy="154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close-up of a logo">
            <a:extLst>
              <a:ext uri="{FF2B5EF4-FFF2-40B4-BE49-F238E27FC236}">
                <a16:creationId xmlns:a16="http://schemas.microsoft.com/office/drawing/2014/main" id="{508EFF11-11FB-83F0-F246-92EE81E147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87" r="-1" b="-1"/>
          <a:stretch/>
        </p:blipFill>
        <p:spPr>
          <a:xfrm>
            <a:off x="7134080" y="4873636"/>
            <a:ext cx="2636868" cy="1588934"/>
          </a:xfrm>
          <a:prstGeom prst="rect">
            <a:avLst/>
          </a:prstGeom>
        </p:spPr>
      </p:pic>
      <p:pic>
        <p:nvPicPr>
          <p:cNvPr id="21" name="Picture 20" descr="A close-up of a logo">
            <a:extLst>
              <a:ext uri="{FF2B5EF4-FFF2-40B4-BE49-F238E27FC236}">
                <a16:creationId xmlns:a16="http://schemas.microsoft.com/office/drawing/2014/main" id="{B11BB1DD-4E8D-728B-2E43-01CCF7F519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34" b="3"/>
          <a:stretch/>
        </p:blipFill>
        <p:spPr>
          <a:xfrm>
            <a:off x="9120236" y="2851280"/>
            <a:ext cx="2615780" cy="158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93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6FC42E6-6C25-4922-95D2-B97B1E123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95F874-A8A5-4A14-8CFC-828968DE6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754" y="0"/>
            <a:ext cx="473178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3A7198-D08D-E136-1502-99120F3EB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716" y="871442"/>
            <a:ext cx="2924843" cy="31723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GB" sz="2800" kern="120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Background</a:t>
            </a:r>
            <a:endParaRPr lang="en-US" sz="2800" kern="1200">
              <a:solidFill>
                <a:srgbClr val="595959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5E67C28-CF46-F9F9-001F-7B6A10A518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1309442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9998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6FC42E6-6C25-4922-95D2-B97B1E123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95F874-A8A5-4A14-8CFC-828968DE6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754" y="0"/>
            <a:ext cx="473178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3A7198-D08D-E136-1502-99120F3EB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716" y="871442"/>
            <a:ext cx="2924843" cy="31723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GB" sz="2800" kern="120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What makes this setting challenging</a:t>
            </a:r>
            <a:endParaRPr lang="en-US" sz="2800" kern="1200">
              <a:solidFill>
                <a:srgbClr val="595959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5E67C28-CF46-F9F9-001F-7B6A10A518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97862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1650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C922BAF2-FBBF-4651-F373-171DD7254680}"/>
              </a:ext>
            </a:extLst>
          </p:cNvPr>
          <p:cNvSpPr txBox="1"/>
          <p:nvPr/>
        </p:nvSpPr>
        <p:spPr>
          <a:xfrm>
            <a:off x="162714" y="6369906"/>
            <a:ext cx="11630021" cy="4104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21920" tIns="60960" rIns="121920" bIns="60960" anchor="t" anchorCtr="1" compatLnSpc="1">
            <a:spAutoFit/>
          </a:bodyPr>
          <a:lstStyle/>
          <a:p>
            <a:pPr algn="ctr" defTabSz="60958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67">
                <a:solidFill>
                  <a:srgbClr val="000000"/>
                </a:solidFill>
                <a:latin typeface="Source Sans Pro" pitchFamily="34"/>
                <a:hlinkClick r:id="rId3"/>
              </a:rPr>
              <a:t>SupportAroundDeath@nes.scot.nhs.uk</a:t>
            </a:r>
            <a:r>
              <a:rPr lang="en-GB" sz="1867">
                <a:solidFill>
                  <a:srgbClr val="000000"/>
                </a:solidFill>
                <a:latin typeface="Source Sans Pro" pitchFamily="34"/>
              </a:rPr>
              <a:t>                 </a:t>
            </a:r>
            <a:r>
              <a:rPr lang="en-GB" sz="1867">
                <a:solidFill>
                  <a:srgbClr val="000000"/>
                </a:solidFill>
                <a:latin typeface="Source Sans Pro" pitchFamily="34"/>
                <a:hlinkClick r:id="rId4"/>
              </a:rPr>
              <a:t>www.sad.scot.nhs.uk</a:t>
            </a:r>
            <a:r>
              <a:rPr lang="en-GB" sz="1867">
                <a:solidFill>
                  <a:srgbClr val="000000"/>
                </a:solidFill>
                <a:latin typeface="Source Sans Pro" pitchFamily="34"/>
              </a:rPr>
              <a:t>                    </a:t>
            </a:r>
            <a:r>
              <a:rPr lang="en-GB" sz="1867">
                <a:solidFill>
                  <a:srgbClr val="002060"/>
                </a:solidFill>
                <a:latin typeface="Source Sans Pro" pitchFamily="34"/>
              </a:rPr>
              <a:t>@NES_Bereavement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DF9248-E6FB-ADB8-7108-D100BB3498CB}"/>
              </a:ext>
            </a:extLst>
          </p:cNvPr>
          <p:cNvSpPr/>
          <p:nvPr/>
        </p:nvSpPr>
        <p:spPr>
          <a:xfrm>
            <a:off x="3326880" y="2169293"/>
            <a:ext cx="6922225" cy="396018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121920" tIns="60960" rIns="121920" bIns="60960" anchor="t" anchorCtr="0" compatLnSpc="1">
            <a:spAutoFit/>
          </a:bodyPr>
          <a:lstStyle/>
          <a:p>
            <a:pPr defTabSz="60958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>
                <a:solidFill>
                  <a:srgbClr val="002060"/>
                </a:solidFill>
                <a:latin typeface="Source Sans Pro" pitchFamily="34"/>
                <a:ea typeface="Source Sans Pro" pitchFamily="34"/>
              </a:rPr>
              <a:t>Lynne Innes</a:t>
            </a:r>
          </a:p>
          <a:p>
            <a:pPr defTabSz="60958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>
                <a:solidFill>
                  <a:srgbClr val="002060"/>
                </a:solidFill>
                <a:latin typeface="Source Sans Pro" pitchFamily="34"/>
                <a:ea typeface="Source Sans Pro" pitchFamily="34"/>
              </a:rPr>
              <a:t>Senior Educator</a:t>
            </a:r>
          </a:p>
          <a:p>
            <a:pPr defTabSz="60958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>
                <a:solidFill>
                  <a:srgbClr val="002060"/>
                </a:solidFill>
                <a:latin typeface="Source Sans Pro" pitchFamily="34"/>
                <a:ea typeface="Source Sans Pro" pitchFamily="34"/>
              </a:rPr>
              <a:t>Bereavement Education Programme</a:t>
            </a:r>
          </a:p>
          <a:p>
            <a:pPr defTabSz="60958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>
                <a:solidFill>
                  <a:srgbClr val="002060"/>
                </a:solidFill>
                <a:latin typeface="Source Sans Pro" pitchFamily="34"/>
                <a:ea typeface="Source Sans Pro" pitchFamily="34"/>
              </a:rPr>
              <a:t>NHS Education for Scotland</a:t>
            </a:r>
          </a:p>
          <a:p>
            <a:pPr defTabSz="60958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>
                <a:solidFill>
                  <a:srgbClr val="002060"/>
                </a:solidFill>
                <a:latin typeface="Source Sans Pro" pitchFamily="34"/>
                <a:ea typeface="Source Sans Pro" pitchFamily="34"/>
              </a:rPr>
              <a:t>Healthcare Chaplain - Staff Support</a:t>
            </a:r>
          </a:p>
          <a:p>
            <a:pPr defTabSz="60958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>
                <a:solidFill>
                  <a:srgbClr val="002060"/>
                </a:solidFill>
                <a:latin typeface="Source Sans Pro" pitchFamily="34"/>
                <a:ea typeface="Source Sans Pro" pitchFamily="34"/>
              </a:rPr>
              <a:t>Department of Spiritual Care </a:t>
            </a:r>
          </a:p>
          <a:p>
            <a:pPr defTabSz="60958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>
                <a:solidFill>
                  <a:srgbClr val="002060"/>
                </a:solidFill>
                <a:latin typeface="Source Sans Pro" pitchFamily="34"/>
                <a:ea typeface="Source Sans Pro" pitchFamily="34"/>
              </a:rPr>
              <a:t>NHS Fife</a:t>
            </a:r>
          </a:p>
          <a:p>
            <a:pPr defTabSz="60958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667" dirty="0">
              <a:solidFill>
                <a:srgbClr val="002060"/>
              </a:solidFill>
              <a:latin typeface="Source Sans Pro" pitchFamily="34"/>
              <a:ea typeface="Source Sans Pro" pitchFamily="34"/>
            </a:endParaRPr>
          </a:p>
          <a:p>
            <a:pPr defTabSz="60958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667" dirty="0">
                <a:solidFill>
                  <a:srgbClr val="002060"/>
                </a:solidFill>
                <a:latin typeface="Source Sans Pro" pitchFamily="34"/>
                <a:ea typeface="Source Sans Pro" pitchFamily="34"/>
              </a:rPr>
              <a:t>Thursday 14</a:t>
            </a:r>
            <a:r>
              <a:rPr lang="en-US" sz="2667" baseline="30000" dirty="0">
                <a:solidFill>
                  <a:srgbClr val="002060"/>
                </a:solidFill>
                <a:latin typeface="Source Sans Pro" pitchFamily="34"/>
                <a:ea typeface="Source Sans Pro" pitchFamily="34"/>
              </a:rPr>
              <a:t>th</a:t>
            </a:r>
            <a:r>
              <a:rPr lang="en-US" sz="2667" dirty="0">
                <a:solidFill>
                  <a:srgbClr val="002060"/>
                </a:solidFill>
                <a:latin typeface="Source Sans Pro" pitchFamily="34"/>
                <a:ea typeface="Source Sans Pro" pitchFamily="34"/>
              </a:rPr>
              <a:t> March 2024</a:t>
            </a:r>
            <a:endParaRPr lang="en-US" sz="2400" dirty="0">
              <a:solidFill>
                <a:srgbClr val="002060"/>
              </a:solidFill>
              <a:latin typeface="Source Sans Pro" pitchFamily="34"/>
              <a:ea typeface="Source Sans Pro" pitchFamily="34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3A317599-9CB0-30EB-FBE0-BDA862DDA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287" y="2694413"/>
            <a:ext cx="2315216" cy="23383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61FC1E-D9E5-C195-A216-A0C438455A50}"/>
              </a:ext>
            </a:extLst>
          </p:cNvPr>
          <p:cNvSpPr txBox="1"/>
          <p:nvPr/>
        </p:nvSpPr>
        <p:spPr>
          <a:xfrm>
            <a:off x="1772529" y="477605"/>
            <a:ext cx="101693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Supporting others and ourselves</a:t>
            </a:r>
            <a:endParaRPr lang="en-GB" sz="40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85300-D181-A1C1-1816-9C7F2358E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8826" y="4348738"/>
            <a:ext cx="522514" cy="52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80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96E76C-2CDE-4FD1-B31E-2A02823C6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5" y="739211"/>
            <a:ext cx="10972800" cy="695480"/>
          </a:xfrm>
        </p:spPr>
        <p:txBody>
          <a:bodyPr/>
          <a:lstStyle/>
          <a:p>
            <a:r>
              <a:rPr lang="en-GB" altLang="en-US" sz="3733" b="1" dirty="0">
                <a:solidFill>
                  <a:srgbClr val="002060"/>
                </a:solidFill>
                <a:latin typeface="Source Sans Pro"/>
                <a:ea typeface="Source Sans Pro" panose="020B0503030403020204" pitchFamily="34" charset="0"/>
              </a:rPr>
              <a:t>Self-Compassion is not selfish – it’s essential…</a:t>
            </a:r>
            <a:endParaRPr lang="en-GB" sz="3733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EF0AE9-0EA2-475A-A908-F043E73FA0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7458" y="2179178"/>
            <a:ext cx="6433457" cy="39396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</a:rPr>
              <a:t>Taking good care of yourself means the people in your life receive the best of you, rather than what is left of you.  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002060"/>
                </a:solidFill>
              </a:rPr>
              <a:t>Lucille Zimmerman</a:t>
            </a:r>
          </a:p>
          <a:p>
            <a:pPr marL="0" indent="0">
              <a:buNone/>
            </a:pPr>
            <a:endParaRPr lang="en-GB" sz="2133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133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</a:rPr>
              <a:t>Self-compassion means being warm, self-soothing and understanding towards ourselves in situations where we suffer.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002060"/>
                </a:solidFill>
              </a:rPr>
              <a:t>Michael West</a:t>
            </a:r>
          </a:p>
          <a:p>
            <a:endParaRPr lang="en-GB" dirty="0"/>
          </a:p>
        </p:txBody>
      </p:sp>
      <p:pic>
        <p:nvPicPr>
          <p:cNvPr id="1026" name="Picture 2" descr="Free Word Cloud Compassion illustration and picture">
            <a:extLst>
              <a:ext uri="{FF2B5EF4-FFF2-40B4-BE49-F238E27FC236}">
                <a16:creationId xmlns:a16="http://schemas.microsoft.com/office/drawing/2014/main" id="{C39D4421-3C48-AD86-AB2A-0D8152037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115" y="145868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86303E-6B97-C05C-6EBA-5EA78728952F}"/>
              </a:ext>
            </a:extLst>
          </p:cNvPr>
          <p:cNvSpPr txBox="1"/>
          <p:nvPr/>
        </p:nvSpPr>
        <p:spPr>
          <a:xfrm>
            <a:off x="9535886" y="5508171"/>
            <a:ext cx="4468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Image: </a:t>
            </a:r>
            <a:r>
              <a:rPr lang="en-GB" sz="1600" dirty="0" err="1">
                <a:solidFill>
                  <a:srgbClr val="002060"/>
                </a:solidFill>
              </a:rPr>
              <a:t>Pixabay</a:t>
            </a:r>
            <a:r>
              <a:rPr lang="en-GB" sz="1600" dirty="0">
                <a:solidFill>
                  <a:srgbClr val="002060"/>
                </a:solidFill>
              </a:rPr>
              <a:t> free to use </a:t>
            </a:r>
          </a:p>
        </p:txBody>
      </p:sp>
    </p:spTree>
    <p:extLst>
      <p:ext uri="{BB962C8B-B14F-4D97-AF65-F5344CB8AC3E}">
        <p14:creationId xmlns:p14="http://schemas.microsoft.com/office/powerpoint/2010/main" val="1761575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5648CC-0AEB-4F24-9742-BC64BEABD0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282" y="1571626"/>
            <a:ext cx="5731633" cy="48863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3200" dirty="0"/>
              <a:t>Our relationship with ourselves – our inner world or inner voice</a:t>
            </a:r>
          </a:p>
          <a:p>
            <a:pPr marL="671983" lvl="1"/>
            <a:r>
              <a:rPr lang="en-GB" sz="2667" dirty="0"/>
              <a:t>How we think</a:t>
            </a:r>
          </a:p>
          <a:p>
            <a:pPr marL="671983" lvl="1"/>
            <a:r>
              <a:rPr lang="en-GB" sz="2667" dirty="0"/>
              <a:t>Internally talk to ourselves – story telling</a:t>
            </a:r>
          </a:p>
          <a:p>
            <a:pPr marL="671983" lvl="1"/>
            <a:r>
              <a:rPr lang="en-GB" sz="2667" dirty="0"/>
              <a:t>Judge ourselves</a:t>
            </a:r>
          </a:p>
          <a:p>
            <a:pPr marL="671983" lvl="1"/>
            <a:r>
              <a:rPr lang="en-GB" sz="2667" dirty="0"/>
              <a:t>Accept or reject our feelings and thoughts</a:t>
            </a:r>
          </a:p>
          <a:p>
            <a:pPr marL="671983" lvl="1"/>
            <a:r>
              <a:rPr lang="en-GB" sz="2667" dirty="0"/>
              <a:t>How we experience emotions such as shame, joy, anger, love, anxiety and guilt</a:t>
            </a:r>
          </a:p>
          <a:p>
            <a:pPr marL="0" lvl="1" indent="0">
              <a:buNone/>
            </a:pPr>
            <a:endParaRPr lang="en-GB" sz="1600" dirty="0"/>
          </a:p>
          <a:p>
            <a:pPr marL="0" lvl="1" indent="0">
              <a:buNone/>
            </a:pPr>
            <a:endParaRPr lang="en-GB" sz="1600" dirty="0"/>
          </a:p>
          <a:p>
            <a:pPr marL="0" lvl="1" indent="0">
              <a:buNone/>
            </a:pPr>
            <a:r>
              <a:rPr lang="en-GB" sz="1333" dirty="0"/>
              <a:t>Reference: Compassionate Leadership (West, 2021)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5E78D-8EAC-4C0C-AFE1-DACDF47428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902" y="587865"/>
            <a:ext cx="9923993" cy="1063772"/>
          </a:xfrm>
        </p:spPr>
        <p:txBody>
          <a:bodyPr>
            <a:normAutofit/>
          </a:bodyPr>
          <a:lstStyle/>
          <a:p>
            <a:r>
              <a:rPr lang="en-GB" b="1"/>
              <a:t>Self - compassion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C5F39B-CDA2-4106-AC4B-432ACB95F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51" y="1089106"/>
            <a:ext cx="3864267" cy="50243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AB41CB-8EF5-407D-ACDE-513E0126252F}"/>
              </a:ext>
            </a:extLst>
          </p:cNvPr>
          <p:cNvSpPr txBox="1"/>
          <p:nvPr/>
        </p:nvSpPr>
        <p:spPr>
          <a:xfrm>
            <a:off x="8081556" y="6124905"/>
            <a:ext cx="3955161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67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Image: The Boy, the mole, the fox and the Horse, Charlie </a:t>
            </a:r>
            <a:r>
              <a:rPr lang="en-GB" sz="1067" err="1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Mackesy</a:t>
            </a:r>
            <a:r>
              <a:rPr lang="en-GB" sz="1067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59B4D0-4635-7D93-D0B2-2C95355E8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915" y="2189256"/>
            <a:ext cx="2135224" cy="247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7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814E19-6B1F-4455-B546-3C6FA60267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6" y="1498674"/>
            <a:ext cx="8039100" cy="4981149"/>
          </a:xfrm>
        </p:spPr>
        <p:txBody>
          <a:bodyPr>
            <a:normAutofit fontScale="25000" lnSpcReduction="20000"/>
          </a:bodyPr>
          <a:lstStyle/>
          <a:p>
            <a:r>
              <a:rPr lang="en-GB" sz="9066"/>
              <a:t>Attending to ourselves – be present </a:t>
            </a:r>
          </a:p>
          <a:p>
            <a:r>
              <a:rPr lang="en-GB" sz="9066"/>
              <a:t>Understanding the challenges we face</a:t>
            </a:r>
          </a:p>
          <a:p>
            <a:r>
              <a:rPr lang="en-GB" sz="9066"/>
              <a:t>Caring for ourselves – avoiding heroic self-denial</a:t>
            </a:r>
          </a:p>
          <a:p>
            <a:r>
              <a:rPr lang="en-GB" sz="9066"/>
              <a:t>Tenderness, concern and love for ourselves – valuing ourselves</a:t>
            </a:r>
          </a:p>
          <a:p>
            <a:r>
              <a:rPr lang="en-GB" sz="9066"/>
              <a:t>Helping or supporting ourselves – being our best selves</a:t>
            </a:r>
          </a:p>
          <a:p>
            <a:pPr marL="0" indent="0">
              <a:buNone/>
            </a:pPr>
            <a:endParaRPr lang="en-GB" sz="9066"/>
          </a:p>
          <a:p>
            <a:r>
              <a:rPr lang="en-GB" sz="9066" b="1"/>
              <a:t>But</a:t>
            </a:r>
            <a:r>
              <a:rPr lang="en-GB" sz="9066"/>
              <a:t>…. what if that doesn’t quite work……</a:t>
            </a:r>
          </a:p>
          <a:p>
            <a:endParaRPr lang="en-GB" sz="9066"/>
          </a:p>
          <a:p>
            <a:r>
              <a:rPr lang="en-GB" sz="9066"/>
              <a:t>RAIN acronym is a guide for practising mindfulness and self-compassion in 4 steps</a:t>
            </a:r>
          </a:p>
          <a:p>
            <a:r>
              <a:rPr lang="en-GB" sz="9066" b="1">
                <a:solidFill>
                  <a:srgbClr val="0070C0"/>
                </a:solidFill>
              </a:rPr>
              <a:t>RAIN </a:t>
            </a:r>
            <a:r>
              <a:rPr lang="en-GB" sz="9066"/>
              <a:t>– </a:t>
            </a:r>
            <a:r>
              <a:rPr lang="en-GB" sz="9066" b="1">
                <a:solidFill>
                  <a:srgbClr val="0070C0"/>
                </a:solidFill>
              </a:rPr>
              <a:t>R</a:t>
            </a:r>
            <a:r>
              <a:rPr lang="en-GB" sz="9066"/>
              <a:t>ecognising, </a:t>
            </a:r>
            <a:r>
              <a:rPr lang="en-GB" sz="9066" b="1">
                <a:solidFill>
                  <a:srgbClr val="0070C0"/>
                </a:solidFill>
              </a:rPr>
              <a:t>A</a:t>
            </a:r>
            <a:r>
              <a:rPr lang="en-GB" sz="9066"/>
              <a:t>llowing or </a:t>
            </a:r>
            <a:r>
              <a:rPr lang="en-GB" sz="9066" b="1">
                <a:solidFill>
                  <a:srgbClr val="0070C0"/>
                </a:solidFill>
              </a:rPr>
              <a:t>A</a:t>
            </a:r>
            <a:r>
              <a:rPr lang="en-GB" sz="9066"/>
              <a:t>ccepting, </a:t>
            </a:r>
            <a:r>
              <a:rPr lang="en-GB" sz="9066" b="1">
                <a:solidFill>
                  <a:srgbClr val="0070C0"/>
                </a:solidFill>
              </a:rPr>
              <a:t>I</a:t>
            </a:r>
            <a:r>
              <a:rPr lang="en-GB" sz="9066"/>
              <a:t>nvestigating or </a:t>
            </a:r>
            <a:r>
              <a:rPr lang="en-GB" sz="9066" b="1">
                <a:solidFill>
                  <a:srgbClr val="0070C0"/>
                </a:solidFill>
              </a:rPr>
              <a:t>I</a:t>
            </a:r>
            <a:r>
              <a:rPr lang="en-GB" sz="9066"/>
              <a:t>nquiring, </a:t>
            </a:r>
            <a:r>
              <a:rPr lang="en-GB" sz="9066" b="1">
                <a:solidFill>
                  <a:srgbClr val="0070C0"/>
                </a:solidFill>
              </a:rPr>
              <a:t>N</a:t>
            </a:r>
            <a:r>
              <a:rPr lang="en-GB" sz="9066"/>
              <a:t>urturing with self-compassion</a:t>
            </a:r>
          </a:p>
          <a:p>
            <a:pPr marL="0" lvl="1" indent="0">
              <a:buNone/>
            </a:pPr>
            <a:endParaRPr lang="en-GB" sz="2933"/>
          </a:p>
          <a:p>
            <a:pPr marL="0" lvl="1" indent="0">
              <a:buNone/>
            </a:pPr>
            <a:endParaRPr lang="en-GB" sz="2933"/>
          </a:p>
          <a:p>
            <a:pPr marL="0" lvl="1" indent="0">
              <a:buNone/>
            </a:pPr>
            <a:endParaRPr lang="en-GB" sz="2933"/>
          </a:p>
          <a:p>
            <a:pPr marL="0" lvl="1" indent="0">
              <a:buNone/>
            </a:pPr>
            <a:endParaRPr lang="en-GB" sz="2933"/>
          </a:p>
          <a:p>
            <a:pPr marL="0" lvl="1" indent="0">
              <a:buNone/>
            </a:pPr>
            <a:r>
              <a:rPr lang="en-GB" sz="5333"/>
              <a:t>Reference: Compassionate Leadership (West, 2021)</a:t>
            </a:r>
          </a:p>
          <a:p>
            <a:pPr marL="0" indent="0">
              <a:buNone/>
            </a:pP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6656B-6E60-493A-BDC2-5779FD1E75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148" y="706429"/>
            <a:ext cx="10246721" cy="692151"/>
          </a:xfrm>
        </p:spPr>
        <p:txBody>
          <a:bodyPr>
            <a:normAutofit fontScale="92500" lnSpcReduction="10000"/>
          </a:bodyPr>
          <a:lstStyle/>
          <a:p>
            <a:r>
              <a:rPr lang="en-GB" b="1"/>
              <a:t>Self – compassion in practice</a:t>
            </a:r>
          </a:p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1FD492-035A-4836-B796-4448859D6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5802" y="1398580"/>
            <a:ext cx="3331873" cy="46311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446D6C-5561-E987-9782-939CB443963F}"/>
              </a:ext>
            </a:extLst>
          </p:cNvPr>
          <p:cNvSpPr txBox="1"/>
          <p:nvPr/>
        </p:nvSpPr>
        <p:spPr>
          <a:xfrm>
            <a:off x="8425545" y="5936866"/>
            <a:ext cx="3429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Image: NES Bereavement</a:t>
            </a:r>
          </a:p>
        </p:txBody>
      </p:sp>
    </p:spTree>
    <p:extLst>
      <p:ext uri="{BB962C8B-B14F-4D97-AF65-F5344CB8AC3E}">
        <p14:creationId xmlns:p14="http://schemas.microsoft.com/office/powerpoint/2010/main" val="3693477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08A72-8568-4378-AF45-DE80DEAC60B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07499" y="599969"/>
            <a:ext cx="11984501" cy="692152"/>
          </a:xfrm>
        </p:spPr>
        <p:txBody>
          <a:bodyPr/>
          <a:lstStyle/>
          <a:p>
            <a:pPr marL="0" indent="0">
              <a:buNone/>
            </a:pPr>
            <a:r>
              <a:rPr lang="en-GB" sz="4267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Talking and being with people who are bereaved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4EA7E5-EB87-BAF7-8299-78D769E72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618" y="1494286"/>
            <a:ext cx="4688765" cy="479596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5733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549f3f6-b7db-40ce-a15f-c10d2fdae267" xsi:nil="true"/>
    <lcf76f155ced4ddcb4097134ff3c332f xmlns="c8b369f5-6b3b-46de-a0da-867adce44a3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0C83BF659CCB4FB66366A04BFD8010" ma:contentTypeVersion="18" ma:contentTypeDescription="Create a new document." ma:contentTypeScope="" ma:versionID="134a34f0c9a3943277de41f97ae82a90">
  <xsd:schema xmlns:xsd="http://www.w3.org/2001/XMLSchema" xmlns:xs="http://www.w3.org/2001/XMLSchema" xmlns:p="http://schemas.microsoft.com/office/2006/metadata/properties" xmlns:ns2="c8b369f5-6b3b-46de-a0da-867adce44a37" xmlns:ns3="5549f3f6-b7db-40ce-a15f-c10d2fdae267" targetNamespace="http://schemas.microsoft.com/office/2006/metadata/properties" ma:root="true" ma:fieldsID="1527f874f4a3e43cb2b8be83a3145248" ns2:_="" ns3:_="">
    <xsd:import namespace="c8b369f5-6b3b-46de-a0da-867adce44a37"/>
    <xsd:import namespace="5549f3f6-b7db-40ce-a15f-c10d2fdae2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b369f5-6b3b-46de-a0da-867adce44a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6ac32b6-d060-42fb-93c0-6c46742e1a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49f3f6-b7db-40ce-a15f-c10d2fdae26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a080871-0da6-4a5a-8586-c1430601b9d6}" ma:internalName="TaxCatchAll" ma:showField="CatchAllData" ma:web="5549f3f6-b7db-40ce-a15f-c10d2fdae2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A7C9A6-3C35-4168-A59B-8F5F87859F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4C61B8-461B-48C1-8514-04ADAC96FAD0}">
  <ds:schemaRefs>
    <ds:schemaRef ds:uri="c8b369f5-6b3b-46de-a0da-867adce44a37"/>
    <ds:schemaRef ds:uri="5549f3f6-b7db-40ce-a15f-c10d2fdae267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0E6F084-0C3D-439C-B41A-299EC9FF4787}">
  <ds:schemaRefs>
    <ds:schemaRef ds:uri="5549f3f6-b7db-40ce-a15f-c10d2fdae267"/>
    <ds:schemaRef ds:uri="c8b369f5-6b3b-46de-a0da-867adce44a3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10efe0bd-a030-4bca-809c-b5e6745e499a}" enabled="0" method="" siteId="{10efe0bd-a030-4bca-809c-b5e6745e499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1414</Words>
  <Application>Microsoft Office PowerPoint</Application>
  <PresentationFormat>Widescreen</PresentationFormat>
  <Paragraphs>194</Paragraphs>
  <Slides>25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Source Sans Pro</vt:lpstr>
      <vt:lpstr>Office Theme</vt:lpstr>
      <vt:lpstr>Office Theme</vt:lpstr>
      <vt:lpstr>Bereavement in the workplace: Supporting yourself and others</vt:lpstr>
      <vt:lpstr>Outline</vt:lpstr>
      <vt:lpstr>Background</vt:lpstr>
      <vt:lpstr>What makes this setting challenging</vt:lpstr>
      <vt:lpstr>PowerPoint Presentation</vt:lpstr>
      <vt:lpstr>Self-Compassion is not selfish – it’s essential…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Grief in the workplace -  Literature </vt:lpstr>
      <vt:lpstr>Understanding and Addressing Grief at Work</vt:lpstr>
      <vt:lpstr>Immediate responses</vt:lpstr>
      <vt:lpstr>In the workplace </vt:lpstr>
      <vt:lpstr>Suicide</vt:lpstr>
      <vt:lpstr>Communication</vt:lpstr>
      <vt:lpstr>Longer term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Bereavement in the workplace: Supporting yourself and others</dc:title>
  <dc:creator>BRAY, Jamie</dc:creator>
  <cp:lastModifiedBy>Becky McCoo</cp:lastModifiedBy>
  <cp:revision>3</cp:revision>
  <dcterms:created xsi:type="dcterms:W3CDTF">2024-03-13T13:49:39Z</dcterms:created>
  <dcterms:modified xsi:type="dcterms:W3CDTF">2024-04-15T12:54:35Z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8f77787-5df4-43b6-a2a8-8d8b678a318b_Enabled">
    <vt:lpwstr>true</vt:lpwstr>
  </property>
  <property fmtid="{D5CDD505-2E9C-101B-9397-08002B2CF9AE}" pid="3" name="MSIP_Label_a8f77787-5df4-43b6-a2a8-8d8b678a318b_SetDate">
    <vt:lpwstr>2024-03-13T15:50:13Z</vt:lpwstr>
  </property>
  <property fmtid="{D5CDD505-2E9C-101B-9397-08002B2CF9AE}" pid="4" name="MSIP_Label_a8f77787-5df4-43b6-a2a8-8d8b678a318b_Method">
    <vt:lpwstr>Standard</vt:lpwstr>
  </property>
  <property fmtid="{D5CDD505-2E9C-101B-9397-08002B2CF9AE}" pid="5" name="MSIP_Label_a8f77787-5df4-43b6-a2a8-8d8b678a318b_Name">
    <vt:lpwstr>a8f77787-5df4-43b6-a2a8-8d8b678a318b</vt:lpwstr>
  </property>
  <property fmtid="{D5CDD505-2E9C-101B-9397-08002B2CF9AE}" pid="6" name="MSIP_Label_a8f77787-5df4-43b6-a2a8-8d8b678a318b_SiteId">
    <vt:lpwstr>1ce6dd9e-b337-4088-be5e-8dbbec04b34a</vt:lpwstr>
  </property>
  <property fmtid="{D5CDD505-2E9C-101B-9397-08002B2CF9AE}" pid="7" name="MSIP_Label_a8f77787-5df4-43b6-a2a8-8d8b678a318b_ActionId">
    <vt:lpwstr>ab27605c-92eb-4d1f-9c10-e9460e41fd44</vt:lpwstr>
  </property>
  <property fmtid="{D5CDD505-2E9C-101B-9397-08002B2CF9AE}" pid="8" name="MSIP_Label_a8f77787-5df4-43b6-a2a8-8d8b678a318b_ContentBits">
    <vt:lpwstr>0</vt:lpwstr>
  </property>
  <property fmtid="{D5CDD505-2E9C-101B-9397-08002B2CF9AE}" pid="9" name="ContentTypeId">
    <vt:lpwstr>0x0101009B0C83BF659CCB4FB66366A04BFD8010</vt:lpwstr>
  </property>
  <property fmtid="{D5CDD505-2E9C-101B-9397-08002B2CF9AE}" pid="10" name="MediaServiceImageTags">
    <vt:lpwstr/>
  </property>
</Properties>
</file>